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67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63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docProps/custom.xml" ContentType="application/vnd.openxmlformats-officedocument.custom-properties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Default Extension="png" ContentType="image/png"/>
  <Override PartName="/ppt/notesSlides/notesSlide3.xml" ContentType="application/vnd.openxmlformats-officedocument.presentationml.notesSlide+xml"/>
  <Override PartName="/ppt/notesSlides/notesSlide68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notesSlides/notesSlide57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64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62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metadata" ContentType="application/binary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65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66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7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</p:sldIdLst>
  <p:sldSz cx="12801600" cy="7772400"/>
  <p:notesSz cx="12801600" cy="7772400"/>
  <p:embeddedFontLst>
    <p:embeddedFont>
      <p:font typeface="Libre Franklin" charset="0"/>
      <p:regular r:id="rId72"/>
      <p:bold r:id="rId73"/>
      <p:italic r:id="rId74"/>
      <p:boldItalic r:id="rId75"/>
    </p:embeddedFont>
    <p:embeddedFont>
      <p:font typeface="Calibri" pitchFamily="34" charset="0"/>
      <p:regular r:id="rId76"/>
      <p:bold r:id="rId77"/>
      <p:italic r:id="rId78"/>
      <p:boldItalic r:id="rId79"/>
    </p:embeddedFont>
    <p:embeddedFont>
      <p:font typeface="Libre Franklin Medium" charset="0"/>
      <p:regular r:id="rId80"/>
      <p:bold r:id="rId81"/>
      <p:italic r:id="rId82"/>
      <p:boldItalic r:id="rId83"/>
    </p:embeddedFont>
    <p:embeddedFont>
      <p:font typeface="Trebuchet MS" pitchFamily="34" charset="0"/>
      <p:regular r:id="rId84"/>
      <p:bold r:id="rId85"/>
      <p:italic r:id="rId86"/>
      <p:boldItalic r:id="rId87"/>
    </p:embeddedFont>
    <p:embeddedFont>
      <p:font typeface="Rockwell Extra Bold" pitchFamily="18" charset="0"/>
      <p:bold r:id="rId8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orient="horz" pos="2880">
          <p15:clr>
            <a:srgbClr val="000000"/>
          </p15:clr>
        </p15:guide>
        <p15:guide id="2" pos="2160">
          <p15:clr>
            <a:srgbClr val="000000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89" roundtripDataSignature="AMtx7mh0M/4u7z6dQHb5k7bUD7BY1LcqA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-516" y="-9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font" Target="fonts/font5.fntdata"/><Relationship Id="rId84" Type="http://schemas.openxmlformats.org/officeDocument/2006/relationships/font" Target="fonts/font13.fntdata"/><Relationship Id="rId89" Type="http://customschemas.google.com/relationships/presentationmetadata" Target="metadata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Relationship Id="rId92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font" Target="fonts/font3.fntdata"/><Relationship Id="rId79" Type="http://schemas.openxmlformats.org/officeDocument/2006/relationships/font" Target="fonts/font8.fntdata"/><Relationship Id="rId87" Type="http://schemas.openxmlformats.org/officeDocument/2006/relationships/font" Target="fonts/font16.fntdata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font" Target="fonts/font11.fntdata"/><Relationship Id="rId90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font" Target="fonts/font6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1.fntdata"/><Relationship Id="rId80" Type="http://schemas.openxmlformats.org/officeDocument/2006/relationships/font" Target="fonts/font9.fntdata"/><Relationship Id="rId85" Type="http://schemas.openxmlformats.org/officeDocument/2006/relationships/font" Target="fonts/font14.fntdata"/><Relationship Id="rId93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font" Target="fonts/font4.fntdata"/><Relationship Id="rId83" Type="http://schemas.openxmlformats.org/officeDocument/2006/relationships/font" Target="fonts/font12.fntdata"/><Relationship Id="rId88" Type="http://schemas.openxmlformats.org/officeDocument/2006/relationships/font" Target="fonts/font17.fntdata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font" Target="fonts/font2.fntdata"/><Relationship Id="rId78" Type="http://schemas.openxmlformats.org/officeDocument/2006/relationships/font" Target="fonts/font7.fntdata"/><Relationship Id="rId81" Type="http://schemas.openxmlformats.org/officeDocument/2006/relationships/font" Target="fonts/font10.fntdata"/><Relationship Id="rId86" Type="http://schemas.openxmlformats.org/officeDocument/2006/relationships/font" Target="fonts/font15.fntdata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2134025" y="582925"/>
            <a:ext cx="8534825" cy="2914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1280150" y="3691875"/>
            <a:ext cx="10241275" cy="3497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:notes"/>
          <p:cNvSpPr txBox="1">
            <a:spLocks noGrp="1"/>
          </p:cNvSpPr>
          <p:nvPr>
            <p:ph type="body" idx="1"/>
          </p:nvPr>
        </p:nvSpPr>
        <p:spPr>
          <a:xfrm>
            <a:off x="1280150" y="3691875"/>
            <a:ext cx="10241275" cy="34975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34025" y="582925"/>
            <a:ext cx="8534825" cy="2914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9:notes"/>
          <p:cNvSpPr txBox="1">
            <a:spLocks noGrp="1"/>
          </p:cNvSpPr>
          <p:nvPr>
            <p:ph type="body" idx="1"/>
          </p:nvPr>
        </p:nvSpPr>
        <p:spPr>
          <a:xfrm>
            <a:off x="1280150" y="3691875"/>
            <a:ext cx="10241275" cy="34975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34025" y="582925"/>
            <a:ext cx="8534825" cy="2914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0:notes"/>
          <p:cNvSpPr txBox="1">
            <a:spLocks noGrp="1"/>
          </p:cNvSpPr>
          <p:nvPr>
            <p:ph type="body" idx="1"/>
          </p:nvPr>
        </p:nvSpPr>
        <p:spPr>
          <a:xfrm>
            <a:off x="1280150" y="3691875"/>
            <a:ext cx="10241275" cy="34975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34025" y="582925"/>
            <a:ext cx="8534825" cy="2914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1:notes"/>
          <p:cNvSpPr txBox="1">
            <a:spLocks noGrp="1"/>
          </p:cNvSpPr>
          <p:nvPr>
            <p:ph type="body" idx="1"/>
          </p:nvPr>
        </p:nvSpPr>
        <p:spPr>
          <a:xfrm>
            <a:off x="1280150" y="3691875"/>
            <a:ext cx="10241275" cy="34975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34025" y="582925"/>
            <a:ext cx="8534825" cy="2914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2:notes"/>
          <p:cNvSpPr txBox="1">
            <a:spLocks noGrp="1"/>
          </p:cNvSpPr>
          <p:nvPr>
            <p:ph type="body" idx="1"/>
          </p:nvPr>
        </p:nvSpPr>
        <p:spPr>
          <a:xfrm>
            <a:off x="1280150" y="3691875"/>
            <a:ext cx="10241275" cy="34975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34025" y="582925"/>
            <a:ext cx="8534825" cy="2914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3:notes"/>
          <p:cNvSpPr txBox="1">
            <a:spLocks noGrp="1"/>
          </p:cNvSpPr>
          <p:nvPr>
            <p:ph type="body" idx="1"/>
          </p:nvPr>
        </p:nvSpPr>
        <p:spPr>
          <a:xfrm>
            <a:off x="1280150" y="3691875"/>
            <a:ext cx="10241275" cy="34975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34025" y="582925"/>
            <a:ext cx="8534825" cy="2914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4:notes"/>
          <p:cNvSpPr txBox="1">
            <a:spLocks noGrp="1"/>
          </p:cNvSpPr>
          <p:nvPr>
            <p:ph type="body" idx="1"/>
          </p:nvPr>
        </p:nvSpPr>
        <p:spPr>
          <a:xfrm>
            <a:off x="1280150" y="3691875"/>
            <a:ext cx="10241275" cy="34975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34025" y="582925"/>
            <a:ext cx="8534825" cy="2914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5:notes"/>
          <p:cNvSpPr txBox="1">
            <a:spLocks noGrp="1"/>
          </p:cNvSpPr>
          <p:nvPr>
            <p:ph type="body" idx="1"/>
          </p:nvPr>
        </p:nvSpPr>
        <p:spPr>
          <a:xfrm>
            <a:off x="1280150" y="3691875"/>
            <a:ext cx="10241275" cy="34975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34025" y="582925"/>
            <a:ext cx="8534825" cy="2914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6:notes"/>
          <p:cNvSpPr txBox="1">
            <a:spLocks noGrp="1"/>
          </p:cNvSpPr>
          <p:nvPr>
            <p:ph type="body" idx="1"/>
          </p:nvPr>
        </p:nvSpPr>
        <p:spPr>
          <a:xfrm>
            <a:off x="1280150" y="3691875"/>
            <a:ext cx="10241275" cy="34975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34025" y="582925"/>
            <a:ext cx="8534825" cy="2914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7:notes"/>
          <p:cNvSpPr txBox="1">
            <a:spLocks noGrp="1"/>
          </p:cNvSpPr>
          <p:nvPr>
            <p:ph type="body" idx="1"/>
          </p:nvPr>
        </p:nvSpPr>
        <p:spPr>
          <a:xfrm>
            <a:off x="1280150" y="3691875"/>
            <a:ext cx="10241275" cy="34975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34025" y="582925"/>
            <a:ext cx="8534825" cy="2914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8:notes"/>
          <p:cNvSpPr txBox="1">
            <a:spLocks noGrp="1"/>
          </p:cNvSpPr>
          <p:nvPr>
            <p:ph type="body" idx="1"/>
          </p:nvPr>
        </p:nvSpPr>
        <p:spPr>
          <a:xfrm>
            <a:off x="1280150" y="3691875"/>
            <a:ext cx="10241275" cy="34975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34025" y="582925"/>
            <a:ext cx="8534825" cy="2914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g1587adca2f1_0_81:notes"/>
          <p:cNvSpPr txBox="1">
            <a:spLocks noGrp="1"/>
          </p:cNvSpPr>
          <p:nvPr>
            <p:ph type="body" idx="1"/>
          </p:nvPr>
        </p:nvSpPr>
        <p:spPr>
          <a:xfrm>
            <a:off x="1280150" y="3691875"/>
            <a:ext cx="10241400" cy="349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g1587adca2f1_0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34025" y="582925"/>
            <a:ext cx="8534700" cy="2914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9:notes"/>
          <p:cNvSpPr txBox="1">
            <a:spLocks noGrp="1"/>
          </p:cNvSpPr>
          <p:nvPr>
            <p:ph type="body" idx="1"/>
          </p:nvPr>
        </p:nvSpPr>
        <p:spPr>
          <a:xfrm>
            <a:off x="1280150" y="3691875"/>
            <a:ext cx="10241275" cy="34975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34025" y="582925"/>
            <a:ext cx="8534825" cy="2914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20:notes"/>
          <p:cNvSpPr txBox="1">
            <a:spLocks noGrp="1"/>
          </p:cNvSpPr>
          <p:nvPr>
            <p:ph type="body" idx="1"/>
          </p:nvPr>
        </p:nvSpPr>
        <p:spPr>
          <a:xfrm>
            <a:off x="1280150" y="3691875"/>
            <a:ext cx="10241275" cy="34975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34025" y="582925"/>
            <a:ext cx="8534825" cy="2914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21:notes"/>
          <p:cNvSpPr txBox="1">
            <a:spLocks noGrp="1"/>
          </p:cNvSpPr>
          <p:nvPr>
            <p:ph type="body" idx="1"/>
          </p:nvPr>
        </p:nvSpPr>
        <p:spPr>
          <a:xfrm>
            <a:off x="1280150" y="3691875"/>
            <a:ext cx="10241275" cy="34975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34025" y="582925"/>
            <a:ext cx="8534825" cy="2914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22:notes"/>
          <p:cNvSpPr txBox="1">
            <a:spLocks noGrp="1"/>
          </p:cNvSpPr>
          <p:nvPr>
            <p:ph type="body" idx="1"/>
          </p:nvPr>
        </p:nvSpPr>
        <p:spPr>
          <a:xfrm>
            <a:off x="1280150" y="3691875"/>
            <a:ext cx="10241275" cy="34975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34025" y="582925"/>
            <a:ext cx="8534825" cy="2914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23:notes"/>
          <p:cNvSpPr txBox="1">
            <a:spLocks noGrp="1"/>
          </p:cNvSpPr>
          <p:nvPr>
            <p:ph type="body" idx="1"/>
          </p:nvPr>
        </p:nvSpPr>
        <p:spPr>
          <a:xfrm>
            <a:off x="1280150" y="3691875"/>
            <a:ext cx="10241275" cy="34975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34025" y="582925"/>
            <a:ext cx="8534825" cy="2914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24:notes"/>
          <p:cNvSpPr txBox="1">
            <a:spLocks noGrp="1"/>
          </p:cNvSpPr>
          <p:nvPr>
            <p:ph type="body" idx="1"/>
          </p:nvPr>
        </p:nvSpPr>
        <p:spPr>
          <a:xfrm>
            <a:off x="1280150" y="3691875"/>
            <a:ext cx="10241275" cy="34975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255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34025" y="582925"/>
            <a:ext cx="8534825" cy="2914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25:notes"/>
          <p:cNvSpPr txBox="1">
            <a:spLocks noGrp="1"/>
          </p:cNvSpPr>
          <p:nvPr>
            <p:ph type="body" idx="1"/>
          </p:nvPr>
        </p:nvSpPr>
        <p:spPr>
          <a:xfrm>
            <a:off x="1280150" y="3691875"/>
            <a:ext cx="10241275" cy="34975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34025" y="582925"/>
            <a:ext cx="8534825" cy="2914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26:notes"/>
          <p:cNvSpPr txBox="1">
            <a:spLocks noGrp="1"/>
          </p:cNvSpPr>
          <p:nvPr>
            <p:ph type="body" idx="1"/>
          </p:nvPr>
        </p:nvSpPr>
        <p:spPr>
          <a:xfrm>
            <a:off x="1280150" y="3691875"/>
            <a:ext cx="10241275" cy="34975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34025" y="582925"/>
            <a:ext cx="8534825" cy="2914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27:notes"/>
          <p:cNvSpPr txBox="1">
            <a:spLocks noGrp="1"/>
          </p:cNvSpPr>
          <p:nvPr>
            <p:ph type="body" idx="1"/>
          </p:nvPr>
        </p:nvSpPr>
        <p:spPr>
          <a:xfrm>
            <a:off x="1280150" y="3691875"/>
            <a:ext cx="10241275" cy="34975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34025" y="582925"/>
            <a:ext cx="8534825" cy="2914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28:notes"/>
          <p:cNvSpPr txBox="1">
            <a:spLocks noGrp="1"/>
          </p:cNvSpPr>
          <p:nvPr>
            <p:ph type="body" idx="1"/>
          </p:nvPr>
        </p:nvSpPr>
        <p:spPr>
          <a:xfrm>
            <a:off x="1280150" y="3691875"/>
            <a:ext cx="10241275" cy="34975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34025" y="582925"/>
            <a:ext cx="8534825" cy="2914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2:notes"/>
          <p:cNvSpPr txBox="1">
            <a:spLocks noGrp="1"/>
          </p:cNvSpPr>
          <p:nvPr>
            <p:ph type="body" idx="1"/>
          </p:nvPr>
        </p:nvSpPr>
        <p:spPr>
          <a:xfrm>
            <a:off x="1280150" y="3691875"/>
            <a:ext cx="10241275" cy="34975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34025" y="582925"/>
            <a:ext cx="8534825" cy="2914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29:notes"/>
          <p:cNvSpPr txBox="1">
            <a:spLocks noGrp="1"/>
          </p:cNvSpPr>
          <p:nvPr>
            <p:ph type="body" idx="1"/>
          </p:nvPr>
        </p:nvSpPr>
        <p:spPr>
          <a:xfrm>
            <a:off x="1280150" y="3691875"/>
            <a:ext cx="10241275" cy="34975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" name="Google Shape;300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34025" y="582925"/>
            <a:ext cx="8534825" cy="2914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30:notes"/>
          <p:cNvSpPr txBox="1">
            <a:spLocks noGrp="1"/>
          </p:cNvSpPr>
          <p:nvPr>
            <p:ph type="body" idx="1"/>
          </p:nvPr>
        </p:nvSpPr>
        <p:spPr>
          <a:xfrm>
            <a:off x="1280150" y="3691875"/>
            <a:ext cx="10241275" cy="34975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" name="Google Shape;309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34025" y="582925"/>
            <a:ext cx="8534825" cy="2914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31:notes"/>
          <p:cNvSpPr txBox="1">
            <a:spLocks noGrp="1"/>
          </p:cNvSpPr>
          <p:nvPr>
            <p:ph type="body" idx="1"/>
          </p:nvPr>
        </p:nvSpPr>
        <p:spPr>
          <a:xfrm>
            <a:off x="1280150" y="3691875"/>
            <a:ext cx="10241275" cy="34975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34025" y="582925"/>
            <a:ext cx="8534825" cy="2914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32:notes"/>
          <p:cNvSpPr txBox="1">
            <a:spLocks noGrp="1"/>
          </p:cNvSpPr>
          <p:nvPr>
            <p:ph type="body" idx="1"/>
          </p:nvPr>
        </p:nvSpPr>
        <p:spPr>
          <a:xfrm>
            <a:off x="1280150" y="3691875"/>
            <a:ext cx="10241275" cy="34975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34025" y="582925"/>
            <a:ext cx="8534825" cy="2914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33:notes"/>
          <p:cNvSpPr txBox="1">
            <a:spLocks noGrp="1"/>
          </p:cNvSpPr>
          <p:nvPr>
            <p:ph type="body" idx="1"/>
          </p:nvPr>
        </p:nvSpPr>
        <p:spPr>
          <a:xfrm>
            <a:off x="1280150" y="3691875"/>
            <a:ext cx="10241275" cy="34975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34025" y="582925"/>
            <a:ext cx="8534825" cy="2914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34:notes"/>
          <p:cNvSpPr txBox="1">
            <a:spLocks noGrp="1"/>
          </p:cNvSpPr>
          <p:nvPr>
            <p:ph type="body" idx="1"/>
          </p:nvPr>
        </p:nvSpPr>
        <p:spPr>
          <a:xfrm>
            <a:off x="1280150" y="3691875"/>
            <a:ext cx="10241275" cy="34975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345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34025" y="582925"/>
            <a:ext cx="8534825" cy="2914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35:notes"/>
          <p:cNvSpPr txBox="1">
            <a:spLocks noGrp="1"/>
          </p:cNvSpPr>
          <p:nvPr>
            <p:ph type="body" idx="1"/>
          </p:nvPr>
        </p:nvSpPr>
        <p:spPr>
          <a:xfrm>
            <a:off x="1280150" y="3691875"/>
            <a:ext cx="10241275" cy="34975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34025" y="582925"/>
            <a:ext cx="8534825" cy="2914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36:notes"/>
          <p:cNvSpPr txBox="1">
            <a:spLocks noGrp="1"/>
          </p:cNvSpPr>
          <p:nvPr>
            <p:ph type="body" idx="1"/>
          </p:nvPr>
        </p:nvSpPr>
        <p:spPr>
          <a:xfrm>
            <a:off x="1280150" y="3691875"/>
            <a:ext cx="10241275" cy="34975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34025" y="582925"/>
            <a:ext cx="8534825" cy="2914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37:notes"/>
          <p:cNvSpPr txBox="1">
            <a:spLocks noGrp="1"/>
          </p:cNvSpPr>
          <p:nvPr>
            <p:ph type="body" idx="1"/>
          </p:nvPr>
        </p:nvSpPr>
        <p:spPr>
          <a:xfrm>
            <a:off x="1280150" y="3691875"/>
            <a:ext cx="10241275" cy="34975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34025" y="582925"/>
            <a:ext cx="8534825" cy="2914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38:notes"/>
          <p:cNvSpPr txBox="1">
            <a:spLocks noGrp="1"/>
          </p:cNvSpPr>
          <p:nvPr>
            <p:ph type="body" idx="1"/>
          </p:nvPr>
        </p:nvSpPr>
        <p:spPr>
          <a:xfrm>
            <a:off x="1280150" y="3691875"/>
            <a:ext cx="10241275" cy="34975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34025" y="582925"/>
            <a:ext cx="8534825" cy="2914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3:notes"/>
          <p:cNvSpPr txBox="1">
            <a:spLocks noGrp="1"/>
          </p:cNvSpPr>
          <p:nvPr>
            <p:ph type="body" idx="1"/>
          </p:nvPr>
        </p:nvSpPr>
        <p:spPr>
          <a:xfrm>
            <a:off x="1280150" y="3691875"/>
            <a:ext cx="10241275" cy="34975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34025" y="582925"/>
            <a:ext cx="8534825" cy="2914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39:notes"/>
          <p:cNvSpPr txBox="1">
            <a:spLocks noGrp="1"/>
          </p:cNvSpPr>
          <p:nvPr>
            <p:ph type="body" idx="1"/>
          </p:nvPr>
        </p:nvSpPr>
        <p:spPr>
          <a:xfrm>
            <a:off x="1280150" y="3691875"/>
            <a:ext cx="10241275" cy="34975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" name="Google Shape;390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34025" y="582925"/>
            <a:ext cx="8534825" cy="2914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40:notes"/>
          <p:cNvSpPr txBox="1">
            <a:spLocks noGrp="1"/>
          </p:cNvSpPr>
          <p:nvPr>
            <p:ph type="body" idx="1"/>
          </p:nvPr>
        </p:nvSpPr>
        <p:spPr>
          <a:xfrm>
            <a:off x="1280150" y="3691875"/>
            <a:ext cx="10241275" cy="34975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" name="Google Shape;399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34025" y="582925"/>
            <a:ext cx="8534825" cy="2914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41:notes"/>
          <p:cNvSpPr txBox="1">
            <a:spLocks noGrp="1"/>
          </p:cNvSpPr>
          <p:nvPr>
            <p:ph type="body" idx="1"/>
          </p:nvPr>
        </p:nvSpPr>
        <p:spPr>
          <a:xfrm>
            <a:off x="1280150" y="3691875"/>
            <a:ext cx="10241275" cy="34975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34025" y="582925"/>
            <a:ext cx="8534825" cy="2914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42:notes"/>
          <p:cNvSpPr txBox="1">
            <a:spLocks noGrp="1"/>
          </p:cNvSpPr>
          <p:nvPr>
            <p:ph type="body" idx="1"/>
          </p:nvPr>
        </p:nvSpPr>
        <p:spPr>
          <a:xfrm>
            <a:off x="1280150" y="3691875"/>
            <a:ext cx="10241275" cy="34975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34025" y="582925"/>
            <a:ext cx="8534825" cy="2914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43:notes"/>
          <p:cNvSpPr txBox="1">
            <a:spLocks noGrp="1"/>
          </p:cNvSpPr>
          <p:nvPr>
            <p:ph type="body" idx="1"/>
          </p:nvPr>
        </p:nvSpPr>
        <p:spPr>
          <a:xfrm>
            <a:off x="1280150" y="3691875"/>
            <a:ext cx="10241275" cy="34975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34025" y="582925"/>
            <a:ext cx="8534825" cy="2914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44:notes"/>
          <p:cNvSpPr txBox="1">
            <a:spLocks noGrp="1"/>
          </p:cNvSpPr>
          <p:nvPr>
            <p:ph type="body" idx="1"/>
          </p:nvPr>
        </p:nvSpPr>
        <p:spPr>
          <a:xfrm>
            <a:off x="1280150" y="3691875"/>
            <a:ext cx="10241275" cy="34975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5" name="Google Shape;435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34025" y="582925"/>
            <a:ext cx="8534825" cy="2914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45:notes"/>
          <p:cNvSpPr txBox="1">
            <a:spLocks noGrp="1"/>
          </p:cNvSpPr>
          <p:nvPr>
            <p:ph type="body" idx="1"/>
          </p:nvPr>
        </p:nvSpPr>
        <p:spPr>
          <a:xfrm>
            <a:off x="1280150" y="3691875"/>
            <a:ext cx="10241275" cy="34975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4" name="Google Shape;444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34025" y="582925"/>
            <a:ext cx="8534825" cy="2914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46:notes"/>
          <p:cNvSpPr txBox="1">
            <a:spLocks noGrp="1"/>
          </p:cNvSpPr>
          <p:nvPr>
            <p:ph type="body" idx="1"/>
          </p:nvPr>
        </p:nvSpPr>
        <p:spPr>
          <a:xfrm>
            <a:off x="1280150" y="3691875"/>
            <a:ext cx="10241275" cy="34975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3" name="Google Shape;453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34025" y="582925"/>
            <a:ext cx="8534825" cy="2914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47:notes"/>
          <p:cNvSpPr txBox="1">
            <a:spLocks noGrp="1"/>
          </p:cNvSpPr>
          <p:nvPr>
            <p:ph type="body" idx="1"/>
          </p:nvPr>
        </p:nvSpPr>
        <p:spPr>
          <a:xfrm>
            <a:off x="1280150" y="3691875"/>
            <a:ext cx="10241275" cy="34975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34025" y="582925"/>
            <a:ext cx="8534825" cy="2914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48:notes"/>
          <p:cNvSpPr txBox="1">
            <a:spLocks noGrp="1"/>
          </p:cNvSpPr>
          <p:nvPr>
            <p:ph type="body" idx="1"/>
          </p:nvPr>
        </p:nvSpPr>
        <p:spPr>
          <a:xfrm>
            <a:off x="1280150" y="3691875"/>
            <a:ext cx="10241275" cy="34975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4" name="Google Shape;474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34025" y="582925"/>
            <a:ext cx="8534825" cy="2914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4:notes"/>
          <p:cNvSpPr txBox="1">
            <a:spLocks noGrp="1"/>
          </p:cNvSpPr>
          <p:nvPr>
            <p:ph type="body" idx="1"/>
          </p:nvPr>
        </p:nvSpPr>
        <p:spPr>
          <a:xfrm>
            <a:off x="1280150" y="3691875"/>
            <a:ext cx="10241275" cy="34975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34025" y="582925"/>
            <a:ext cx="8534825" cy="2914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49:notes"/>
          <p:cNvSpPr txBox="1">
            <a:spLocks noGrp="1"/>
          </p:cNvSpPr>
          <p:nvPr>
            <p:ph type="body" idx="1"/>
          </p:nvPr>
        </p:nvSpPr>
        <p:spPr>
          <a:xfrm>
            <a:off x="1280150" y="3691875"/>
            <a:ext cx="10241275" cy="34975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3" name="Google Shape;483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34025" y="582925"/>
            <a:ext cx="8534825" cy="2914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50:notes"/>
          <p:cNvSpPr txBox="1">
            <a:spLocks noGrp="1"/>
          </p:cNvSpPr>
          <p:nvPr>
            <p:ph type="body" idx="1"/>
          </p:nvPr>
        </p:nvSpPr>
        <p:spPr>
          <a:xfrm>
            <a:off x="1280150" y="3691875"/>
            <a:ext cx="10241275" cy="34975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2" name="Google Shape;492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34025" y="582925"/>
            <a:ext cx="8534825" cy="2914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51:notes"/>
          <p:cNvSpPr txBox="1">
            <a:spLocks noGrp="1"/>
          </p:cNvSpPr>
          <p:nvPr>
            <p:ph type="body" idx="1"/>
          </p:nvPr>
        </p:nvSpPr>
        <p:spPr>
          <a:xfrm>
            <a:off x="1280150" y="3691875"/>
            <a:ext cx="10241275" cy="34975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1" name="Google Shape;501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34025" y="582925"/>
            <a:ext cx="8534825" cy="2914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52:notes"/>
          <p:cNvSpPr txBox="1">
            <a:spLocks noGrp="1"/>
          </p:cNvSpPr>
          <p:nvPr>
            <p:ph type="body" idx="1"/>
          </p:nvPr>
        </p:nvSpPr>
        <p:spPr>
          <a:xfrm>
            <a:off x="1280150" y="3691875"/>
            <a:ext cx="10241275" cy="34975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0" name="Google Shape;510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34025" y="582925"/>
            <a:ext cx="8534825" cy="2914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53:notes"/>
          <p:cNvSpPr txBox="1">
            <a:spLocks noGrp="1"/>
          </p:cNvSpPr>
          <p:nvPr>
            <p:ph type="body" idx="1"/>
          </p:nvPr>
        </p:nvSpPr>
        <p:spPr>
          <a:xfrm>
            <a:off x="1280150" y="3691875"/>
            <a:ext cx="10241275" cy="34975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9" name="Google Shape;519;p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34025" y="582925"/>
            <a:ext cx="8534825" cy="2914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54:notes"/>
          <p:cNvSpPr txBox="1">
            <a:spLocks noGrp="1"/>
          </p:cNvSpPr>
          <p:nvPr>
            <p:ph type="body" idx="1"/>
          </p:nvPr>
        </p:nvSpPr>
        <p:spPr>
          <a:xfrm>
            <a:off x="1280150" y="3691875"/>
            <a:ext cx="10241275" cy="34975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8" name="Google Shape;528;p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34025" y="582925"/>
            <a:ext cx="8534825" cy="2914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55:notes"/>
          <p:cNvSpPr txBox="1">
            <a:spLocks noGrp="1"/>
          </p:cNvSpPr>
          <p:nvPr>
            <p:ph type="body" idx="1"/>
          </p:nvPr>
        </p:nvSpPr>
        <p:spPr>
          <a:xfrm>
            <a:off x="1280150" y="3691875"/>
            <a:ext cx="10241275" cy="34975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7" name="Google Shape;537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34025" y="582925"/>
            <a:ext cx="8534825" cy="2914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56:notes"/>
          <p:cNvSpPr txBox="1">
            <a:spLocks noGrp="1"/>
          </p:cNvSpPr>
          <p:nvPr>
            <p:ph type="body" idx="1"/>
          </p:nvPr>
        </p:nvSpPr>
        <p:spPr>
          <a:xfrm>
            <a:off x="1280150" y="3691875"/>
            <a:ext cx="10241275" cy="34975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6" name="Google Shape;546;p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34025" y="582925"/>
            <a:ext cx="8534825" cy="2914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p57:notes"/>
          <p:cNvSpPr txBox="1">
            <a:spLocks noGrp="1"/>
          </p:cNvSpPr>
          <p:nvPr>
            <p:ph type="body" idx="1"/>
          </p:nvPr>
        </p:nvSpPr>
        <p:spPr>
          <a:xfrm>
            <a:off x="1280150" y="3691875"/>
            <a:ext cx="10241275" cy="34975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5" name="Google Shape;555;p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34025" y="582925"/>
            <a:ext cx="8534825" cy="2914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58:notes"/>
          <p:cNvSpPr txBox="1">
            <a:spLocks noGrp="1"/>
          </p:cNvSpPr>
          <p:nvPr>
            <p:ph type="body" idx="1"/>
          </p:nvPr>
        </p:nvSpPr>
        <p:spPr>
          <a:xfrm>
            <a:off x="1280150" y="3691875"/>
            <a:ext cx="10241275" cy="34975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4" name="Google Shape;564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34025" y="582925"/>
            <a:ext cx="8534825" cy="2914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5:notes"/>
          <p:cNvSpPr txBox="1">
            <a:spLocks noGrp="1"/>
          </p:cNvSpPr>
          <p:nvPr>
            <p:ph type="body" idx="1"/>
          </p:nvPr>
        </p:nvSpPr>
        <p:spPr>
          <a:xfrm>
            <a:off x="1280150" y="3691875"/>
            <a:ext cx="10241275" cy="34975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34025" y="582925"/>
            <a:ext cx="8534825" cy="2914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59:notes"/>
          <p:cNvSpPr txBox="1">
            <a:spLocks noGrp="1"/>
          </p:cNvSpPr>
          <p:nvPr>
            <p:ph type="body" idx="1"/>
          </p:nvPr>
        </p:nvSpPr>
        <p:spPr>
          <a:xfrm>
            <a:off x="1280150" y="3691875"/>
            <a:ext cx="10241275" cy="34975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3" name="Google Shape;573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34025" y="582925"/>
            <a:ext cx="8534825" cy="2914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60:notes"/>
          <p:cNvSpPr txBox="1">
            <a:spLocks noGrp="1"/>
          </p:cNvSpPr>
          <p:nvPr>
            <p:ph type="body" idx="1"/>
          </p:nvPr>
        </p:nvSpPr>
        <p:spPr>
          <a:xfrm>
            <a:off x="1280150" y="3691875"/>
            <a:ext cx="10241275" cy="34975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2" name="Google Shape;582;p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34025" y="582925"/>
            <a:ext cx="8534825" cy="2914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61:notes"/>
          <p:cNvSpPr txBox="1">
            <a:spLocks noGrp="1"/>
          </p:cNvSpPr>
          <p:nvPr>
            <p:ph type="body" idx="1"/>
          </p:nvPr>
        </p:nvSpPr>
        <p:spPr>
          <a:xfrm>
            <a:off x="1280150" y="3691875"/>
            <a:ext cx="10241275" cy="34975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1" name="Google Shape;591;p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34025" y="582925"/>
            <a:ext cx="8534825" cy="2914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p62:notes"/>
          <p:cNvSpPr txBox="1">
            <a:spLocks noGrp="1"/>
          </p:cNvSpPr>
          <p:nvPr>
            <p:ph type="body" idx="1"/>
          </p:nvPr>
        </p:nvSpPr>
        <p:spPr>
          <a:xfrm>
            <a:off x="1280150" y="3691875"/>
            <a:ext cx="10241275" cy="34975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0" name="Google Shape;600;p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34025" y="582925"/>
            <a:ext cx="8534825" cy="2914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p63:notes"/>
          <p:cNvSpPr txBox="1">
            <a:spLocks noGrp="1"/>
          </p:cNvSpPr>
          <p:nvPr>
            <p:ph type="body" idx="1"/>
          </p:nvPr>
        </p:nvSpPr>
        <p:spPr>
          <a:xfrm>
            <a:off x="1280150" y="3691875"/>
            <a:ext cx="10241275" cy="34975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9" name="Google Shape;609;p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34025" y="582925"/>
            <a:ext cx="8534825" cy="2914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p64:notes"/>
          <p:cNvSpPr txBox="1">
            <a:spLocks noGrp="1"/>
          </p:cNvSpPr>
          <p:nvPr>
            <p:ph type="body" idx="1"/>
          </p:nvPr>
        </p:nvSpPr>
        <p:spPr>
          <a:xfrm>
            <a:off x="1280150" y="3691875"/>
            <a:ext cx="10241275" cy="34975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8" name="Google Shape;618;p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34025" y="582925"/>
            <a:ext cx="8534825" cy="2914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p65:notes"/>
          <p:cNvSpPr txBox="1">
            <a:spLocks noGrp="1"/>
          </p:cNvSpPr>
          <p:nvPr>
            <p:ph type="body" idx="1"/>
          </p:nvPr>
        </p:nvSpPr>
        <p:spPr>
          <a:xfrm>
            <a:off x="1280150" y="3691875"/>
            <a:ext cx="10241275" cy="34975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34025" y="582925"/>
            <a:ext cx="8534825" cy="2914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66:notes"/>
          <p:cNvSpPr txBox="1">
            <a:spLocks noGrp="1"/>
          </p:cNvSpPr>
          <p:nvPr>
            <p:ph type="body" idx="1"/>
          </p:nvPr>
        </p:nvSpPr>
        <p:spPr>
          <a:xfrm>
            <a:off x="1280150" y="3691875"/>
            <a:ext cx="10241275" cy="34975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34025" y="582925"/>
            <a:ext cx="8534825" cy="2914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g1587adca2f1_0_73:notes"/>
          <p:cNvSpPr txBox="1">
            <a:spLocks noGrp="1"/>
          </p:cNvSpPr>
          <p:nvPr>
            <p:ph type="body" idx="1"/>
          </p:nvPr>
        </p:nvSpPr>
        <p:spPr>
          <a:xfrm>
            <a:off x="1280150" y="3691875"/>
            <a:ext cx="10241400" cy="349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g1587adca2f1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34025" y="582925"/>
            <a:ext cx="8534700" cy="2914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6:notes"/>
          <p:cNvSpPr txBox="1">
            <a:spLocks noGrp="1"/>
          </p:cNvSpPr>
          <p:nvPr>
            <p:ph type="body" idx="1"/>
          </p:nvPr>
        </p:nvSpPr>
        <p:spPr>
          <a:xfrm>
            <a:off x="1280150" y="3691875"/>
            <a:ext cx="10241275" cy="34975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34025" y="582925"/>
            <a:ext cx="8534825" cy="2914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7:notes"/>
          <p:cNvSpPr txBox="1">
            <a:spLocks noGrp="1"/>
          </p:cNvSpPr>
          <p:nvPr>
            <p:ph type="body" idx="1"/>
          </p:nvPr>
        </p:nvSpPr>
        <p:spPr>
          <a:xfrm>
            <a:off x="1280150" y="3691875"/>
            <a:ext cx="10241275" cy="34975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34025" y="582925"/>
            <a:ext cx="8534825" cy="2914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8:notes"/>
          <p:cNvSpPr txBox="1">
            <a:spLocks noGrp="1"/>
          </p:cNvSpPr>
          <p:nvPr>
            <p:ph type="body" idx="1"/>
          </p:nvPr>
        </p:nvSpPr>
        <p:spPr>
          <a:xfrm>
            <a:off x="1280150" y="3691875"/>
            <a:ext cx="10241275" cy="34975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34025" y="582925"/>
            <a:ext cx="8534825" cy="2914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68"/>
          <p:cNvSpPr txBox="1">
            <a:spLocks noGrp="1"/>
          </p:cNvSpPr>
          <p:nvPr>
            <p:ph type="title"/>
          </p:nvPr>
        </p:nvSpPr>
        <p:spPr>
          <a:xfrm>
            <a:off x="444500" y="307428"/>
            <a:ext cx="5518150" cy="1122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68"/>
          <p:cNvSpPr txBox="1">
            <a:spLocks noGrp="1"/>
          </p:cNvSpPr>
          <p:nvPr>
            <p:ph type="body" idx="1"/>
          </p:nvPr>
        </p:nvSpPr>
        <p:spPr>
          <a:xfrm>
            <a:off x="640080" y="1787652"/>
            <a:ext cx="11521440" cy="51297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68"/>
          <p:cNvSpPr txBox="1">
            <a:spLocks noGrp="1"/>
          </p:cNvSpPr>
          <p:nvPr>
            <p:ph type="ftr" idx="11"/>
          </p:nvPr>
        </p:nvSpPr>
        <p:spPr>
          <a:xfrm>
            <a:off x="4352544" y="7228332"/>
            <a:ext cx="4096512" cy="388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68"/>
          <p:cNvSpPr txBox="1">
            <a:spLocks noGrp="1"/>
          </p:cNvSpPr>
          <p:nvPr>
            <p:ph type="dt" idx="10"/>
          </p:nvPr>
        </p:nvSpPr>
        <p:spPr>
          <a:xfrm>
            <a:off x="640080" y="7228332"/>
            <a:ext cx="2944368" cy="388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68"/>
          <p:cNvSpPr txBox="1">
            <a:spLocks noGrp="1"/>
          </p:cNvSpPr>
          <p:nvPr>
            <p:ph type="sldNum" idx="12"/>
          </p:nvPr>
        </p:nvSpPr>
        <p:spPr>
          <a:xfrm>
            <a:off x="9217152" y="7228332"/>
            <a:ext cx="2944368" cy="388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69"/>
          <p:cNvSpPr txBox="1">
            <a:spLocks noGrp="1"/>
          </p:cNvSpPr>
          <p:nvPr>
            <p:ph type="ctrTitle"/>
          </p:nvPr>
        </p:nvSpPr>
        <p:spPr>
          <a:xfrm>
            <a:off x="960120" y="2409444"/>
            <a:ext cx="10881360" cy="1632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69"/>
          <p:cNvSpPr txBox="1">
            <a:spLocks noGrp="1"/>
          </p:cNvSpPr>
          <p:nvPr>
            <p:ph type="subTitle" idx="1"/>
          </p:nvPr>
        </p:nvSpPr>
        <p:spPr>
          <a:xfrm>
            <a:off x="1920240" y="4352544"/>
            <a:ext cx="8961120" cy="194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69"/>
          <p:cNvSpPr txBox="1">
            <a:spLocks noGrp="1"/>
          </p:cNvSpPr>
          <p:nvPr>
            <p:ph type="ftr" idx="11"/>
          </p:nvPr>
        </p:nvSpPr>
        <p:spPr>
          <a:xfrm>
            <a:off x="4352544" y="7228332"/>
            <a:ext cx="4096512" cy="388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69"/>
          <p:cNvSpPr txBox="1">
            <a:spLocks noGrp="1"/>
          </p:cNvSpPr>
          <p:nvPr>
            <p:ph type="dt" idx="10"/>
          </p:nvPr>
        </p:nvSpPr>
        <p:spPr>
          <a:xfrm>
            <a:off x="640080" y="7228332"/>
            <a:ext cx="2944368" cy="388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69"/>
          <p:cNvSpPr txBox="1">
            <a:spLocks noGrp="1"/>
          </p:cNvSpPr>
          <p:nvPr>
            <p:ph type="sldNum" idx="12"/>
          </p:nvPr>
        </p:nvSpPr>
        <p:spPr>
          <a:xfrm>
            <a:off x="9217152" y="7228332"/>
            <a:ext cx="2944368" cy="388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70"/>
          <p:cNvSpPr txBox="1">
            <a:spLocks noGrp="1"/>
          </p:cNvSpPr>
          <p:nvPr>
            <p:ph type="title"/>
          </p:nvPr>
        </p:nvSpPr>
        <p:spPr>
          <a:xfrm>
            <a:off x="444500" y="307428"/>
            <a:ext cx="5518150" cy="1122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70"/>
          <p:cNvSpPr txBox="1">
            <a:spLocks noGrp="1"/>
          </p:cNvSpPr>
          <p:nvPr>
            <p:ph type="body" idx="1"/>
          </p:nvPr>
        </p:nvSpPr>
        <p:spPr>
          <a:xfrm>
            <a:off x="640080" y="1787652"/>
            <a:ext cx="5568696" cy="51297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70"/>
          <p:cNvSpPr txBox="1">
            <a:spLocks noGrp="1"/>
          </p:cNvSpPr>
          <p:nvPr>
            <p:ph type="body" idx="2"/>
          </p:nvPr>
        </p:nvSpPr>
        <p:spPr>
          <a:xfrm>
            <a:off x="6592824" y="1787652"/>
            <a:ext cx="5568696" cy="51297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70"/>
          <p:cNvSpPr txBox="1">
            <a:spLocks noGrp="1"/>
          </p:cNvSpPr>
          <p:nvPr>
            <p:ph type="ftr" idx="11"/>
          </p:nvPr>
        </p:nvSpPr>
        <p:spPr>
          <a:xfrm>
            <a:off x="4352544" y="7228332"/>
            <a:ext cx="4096512" cy="388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70"/>
          <p:cNvSpPr txBox="1">
            <a:spLocks noGrp="1"/>
          </p:cNvSpPr>
          <p:nvPr>
            <p:ph type="dt" idx="10"/>
          </p:nvPr>
        </p:nvSpPr>
        <p:spPr>
          <a:xfrm>
            <a:off x="640080" y="7228332"/>
            <a:ext cx="2944368" cy="388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70"/>
          <p:cNvSpPr txBox="1">
            <a:spLocks noGrp="1"/>
          </p:cNvSpPr>
          <p:nvPr>
            <p:ph type="sldNum" idx="12"/>
          </p:nvPr>
        </p:nvSpPr>
        <p:spPr>
          <a:xfrm>
            <a:off x="9217152" y="7228332"/>
            <a:ext cx="2944368" cy="388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1"/>
          <p:cNvSpPr txBox="1">
            <a:spLocks noGrp="1"/>
          </p:cNvSpPr>
          <p:nvPr>
            <p:ph type="title"/>
          </p:nvPr>
        </p:nvSpPr>
        <p:spPr>
          <a:xfrm>
            <a:off x="444500" y="307428"/>
            <a:ext cx="5518150" cy="1122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71"/>
          <p:cNvSpPr txBox="1">
            <a:spLocks noGrp="1"/>
          </p:cNvSpPr>
          <p:nvPr>
            <p:ph type="ftr" idx="11"/>
          </p:nvPr>
        </p:nvSpPr>
        <p:spPr>
          <a:xfrm>
            <a:off x="4352544" y="7228332"/>
            <a:ext cx="4096512" cy="388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71"/>
          <p:cNvSpPr txBox="1">
            <a:spLocks noGrp="1"/>
          </p:cNvSpPr>
          <p:nvPr>
            <p:ph type="dt" idx="10"/>
          </p:nvPr>
        </p:nvSpPr>
        <p:spPr>
          <a:xfrm>
            <a:off x="640080" y="7228332"/>
            <a:ext cx="2944368" cy="388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71"/>
          <p:cNvSpPr txBox="1">
            <a:spLocks noGrp="1"/>
          </p:cNvSpPr>
          <p:nvPr>
            <p:ph type="sldNum" idx="12"/>
          </p:nvPr>
        </p:nvSpPr>
        <p:spPr>
          <a:xfrm>
            <a:off x="9217152" y="7228332"/>
            <a:ext cx="2944368" cy="388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2"/>
          <p:cNvSpPr txBox="1">
            <a:spLocks noGrp="1"/>
          </p:cNvSpPr>
          <p:nvPr>
            <p:ph type="ftr" idx="11"/>
          </p:nvPr>
        </p:nvSpPr>
        <p:spPr>
          <a:xfrm>
            <a:off x="4352544" y="7228332"/>
            <a:ext cx="4096512" cy="388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72"/>
          <p:cNvSpPr txBox="1">
            <a:spLocks noGrp="1"/>
          </p:cNvSpPr>
          <p:nvPr>
            <p:ph type="dt" idx="10"/>
          </p:nvPr>
        </p:nvSpPr>
        <p:spPr>
          <a:xfrm>
            <a:off x="640080" y="7228332"/>
            <a:ext cx="2944368" cy="388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72"/>
          <p:cNvSpPr txBox="1">
            <a:spLocks noGrp="1"/>
          </p:cNvSpPr>
          <p:nvPr>
            <p:ph type="sldNum" idx="12"/>
          </p:nvPr>
        </p:nvSpPr>
        <p:spPr>
          <a:xfrm>
            <a:off x="9217152" y="7228332"/>
            <a:ext cx="2944368" cy="388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6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0" y="0"/>
            <a:ext cx="12801600" cy="77724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67"/>
          <p:cNvSpPr txBox="1">
            <a:spLocks noGrp="1"/>
          </p:cNvSpPr>
          <p:nvPr>
            <p:ph type="title"/>
          </p:nvPr>
        </p:nvSpPr>
        <p:spPr>
          <a:xfrm>
            <a:off x="444500" y="307428"/>
            <a:ext cx="5518150" cy="1122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" name="Google Shape;8;p67"/>
          <p:cNvSpPr txBox="1">
            <a:spLocks noGrp="1"/>
          </p:cNvSpPr>
          <p:nvPr>
            <p:ph type="body" idx="1"/>
          </p:nvPr>
        </p:nvSpPr>
        <p:spPr>
          <a:xfrm>
            <a:off x="640080" y="1787652"/>
            <a:ext cx="11521440" cy="51297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67"/>
          <p:cNvSpPr txBox="1">
            <a:spLocks noGrp="1"/>
          </p:cNvSpPr>
          <p:nvPr>
            <p:ph type="ftr" idx="11"/>
          </p:nvPr>
        </p:nvSpPr>
        <p:spPr>
          <a:xfrm>
            <a:off x="4352544" y="7228332"/>
            <a:ext cx="4096512" cy="388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0" name="Google Shape;10;p67"/>
          <p:cNvSpPr txBox="1">
            <a:spLocks noGrp="1"/>
          </p:cNvSpPr>
          <p:nvPr>
            <p:ph type="dt" idx="10"/>
          </p:nvPr>
        </p:nvSpPr>
        <p:spPr>
          <a:xfrm>
            <a:off x="640080" y="7228332"/>
            <a:ext cx="2944368" cy="388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67"/>
          <p:cNvSpPr txBox="1">
            <a:spLocks noGrp="1"/>
          </p:cNvSpPr>
          <p:nvPr>
            <p:ph type="sldNum" idx="12"/>
          </p:nvPr>
        </p:nvSpPr>
        <p:spPr>
          <a:xfrm>
            <a:off x="9217152" y="7228332"/>
            <a:ext cx="2944368" cy="388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lvl="1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lvl="2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lvl="3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lvl="4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lvl="5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lvl="6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lvl="7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lvl="8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"/>
          <p:cNvSpPr txBox="1">
            <a:spLocks noGrp="1"/>
          </p:cNvSpPr>
          <p:nvPr>
            <p:ph type="title"/>
          </p:nvPr>
        </p:nvSpPr>
        <p:spPr>
          <a:xfrm>
            <a:off x="1407300" y="464750"/>
            <a:ext cx="9987000" cy="5184600"/>
          </a:xfrm>
          <a:prstGeom prst="rect">
            <a:avLst/>
          </a:prstGeom>
          <a:noFill/>
          <a:ln>
            <a:noFill/>
          </a:ln>
          <a:effectLst>
            <a:outerShdw blurRad="57150" dist="104775" dir="2154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0" tIns="12700" rIns="0" bIns="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0" b="1">
                <a:latin typeface="Libre Franklin"/>
                <a:ea typeface="Libre Franklin"/>
                <a:cs typeface="Libre Franklin"/>
                <a:sym typeface="Libre Franklin"/>
              </a:rPr>
              <a:t>ONPA </a:t>
            </a:r>
            <a:endParaRPr sz="15000" b="1"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15000" b="1">
                <a:latin typeface="Libre Franklin"/>
                <a:ea typeface="Libre Franklin"/>
                <a:cs typeface="Libre Franklin"/>
                <a:sym typeface="Libre Franklin"/>
              </a:rPr>
              <a:t>2022</a:t>
            </a:r>
            <a:endParaRPr sz="4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1"/>
          <p:cNvSpPr/>
          <p:nvPr/>
        </p:nvSpPr>
        <p:spPr>
          <a:xfrm>
            <a:off x="990751" y="5434875"/>
            <a:ext cx="10820100" cy="1233600"/>
          </a:xfrm>
          <a:prstGeom prst="rect">
            <a:avLst/>
          </a:prstGeom>
          <a:noFill/>
          <a:ln>
            <a:noFill/>
          </a:ln>
          <a:effectLst>
            <a:outerShdw blurRad="57150" dist="66675" dir="1992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0" b="1">
                <a:solidFill>
                  <a:srgbClr val="FEFEFE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Best Ad Ideas Contest</a:t>
            </a:r>
            <a:endParaRPr sz="2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9"/>
          <p:cNvSpPr txBox="1">
            <a:spLocks noGrp="1"/>
          </p:cNvSpPr>
          <p:nvPr>
            <p:ph type="title"/>
          </p:nvPr>
        </p:nvSpPr>
        <p:spPr>
          <a:xfrm>
            <a:off x="444500" y="307425"/>
            <a:ext cx="4765200" cy="112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Best Institutional Section</a:t>
            </a:r>
            <a:endParaRPr/>
          </a:p>
        </p:txBody>
      </p:sp>
      <p:sp>
        <p:nvSpPr>
          <p:cNvPr id="123" name="Google Shape;123;p9"/>
          <p:cNvSpPr txBox="1"/>
          <p:nvPr/>
        </p:nvSpPr>
        <p:spPr>
          <a:xfrm>
            <a:off x="444500" y="1569275"/>
            <a:ext cx="5439900" cy="38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Ad Group D</a:t>
            </a:r>
            <a:endParaRPr sz="2400"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124" name="Google Shape;124;p9"/>
          <p:cNvSpPr txBox="1"/>
          <p:nvPr/>
        </p:nvSpPr>
        <p:spPr>
          <a:xfrm>
            <a:off x="444500" y="2611725"/>
            <a:ext cx="5518200" cy="56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FFF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1st Place</a:t>
            </a:r>
            <a:endParaRPr sz="3600"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125" name="Google Shape;125;p9"/>
          <p:cNvSpPr txBox="1"/>
          <p:nvPr/>
        </p:nvSpPr>
        <p:spPr>
          <a:xfrm>
            <a:off x="444500" y="3832400"/>
            <a:ext cx="5518200" cy="38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Creswell Chronicle</a:t>
            </a:r>
            <a:endParaRPr sz="2400"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pic>
        <p:nvPicPr>
          <p:cNvPr id="126" name="Google Shape;126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15100" y="152400"/>
            <a:ext cx="4793801" cy="7467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0"/>
          <p:cNvSpPr txBox="1">
            <a:spLocks noGrp="1"/>
          </p:cNvSpPr>
          <p:nvPr>
            <p:ph type="title"/>
          </p:nvPr>
        </p:nvSpPr>
        <p:spPr>
          <a:xfrm>
            <a:off x="444500" y="307425"/>
            <a:ext cx="4709100" cy="112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Best Institutional Section</a:t>
            </a:r>
            <a:endParaRPr/>
          </a:p>
        </p:txBody>
      </p:sp>
      <p:sp>
        <p:nvSpPr>
          <p:cNvPr id="132" name="Google Shape;132;p10"/>
          <p:cNvSpPr txBox="1"/>
          <p:nvPr/>
        </p:nvSpPr>
        <p:spPr>
          <a:xfrm>
            <a:off x="444500" y="1569275"/>
            <a:ext cx="5203800" cy="38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Ad Group B-C</a:t>
            </a:r>
            <a:endParaRPr sz="2400"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133" name="Google Shape;133;p10"/>
          <p:cNvSpPr txBox="1"/>
          <p:nvPr/>
        </p:nvSpPr>
        <p:spPr>
          <a:xfrm>
            <a:off x="444500" y="2611725"/>
            <a:ext cx="5203800" cy="56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FFF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3rd Place</a:t>
            </a:r>
            <a:endParaRPr sz="3600"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134" name="Google Shape;134;p10"/>
          <p:cNvSpPr txBox="1"/>
          <p:nvPr/>
        </p:nvSpPr>
        <p:spPr>
          <a:xfrm>
            <a:off x="444500" y="3832400"/>
            <a:ext cx="5203800" cy="38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Astoria Daily Astorian</a:t>
            </a:r>
            <a:endParaRPr sz="2400"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pic>
        <p:nvPicPr>
          <p:cNvPr id="135" name="Google Shape;135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15050" y="152400"/>
            <a:ext cx="5777299" cy="7467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1"/>
          <p:cNvSpPr txBox="1">
            <a:spLocks noGrp="1"/>
          </p:cNvSpPr>
          <p:nvPr>
            <p:ph type="title"/>
          </p:nvPr>
        </p:nvSpPr>
        <p:spPr>
          <a:xfrm>
            <a:off x="444500" y="307425"/>
            <a:ext cx="4680900" cy="112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Best Institutional Section</a:t>
            </a:r>
            <a:endParaRPr/>
          </a:p>
        </p:txBody>
      </p:sp>
      <p:sp>
        <p:nvSpPr>
          <p:cNvPr id="141" name="Google Shape;141;p11"/>
          <p:cNvSpPr txBox="1"/>
          <p:nvPr/>
        </p:nvSpPr>
        <p:spPr>
          <a:xfrm>
            <a:off x="444500" y="1569275"/>
            <a:ext cx="5424000" cy="38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Ad Group B-C</a:t>
            </a:r>
            <a:endParaRPr sz="2400"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142" name="Google Shape;142;p11"/>
          <p:cNvSpPr txBox="1"/>
          <p:nvPr/>
        </p:nvSpPr>
        <p:spPr>
          <a:xfrm>
            <a:off x="444500" y="2611725"/>
            <a:ext cx="5424000" cy="56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FFF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2nd Place</a:t>
            </a:r>
            <a:endParaRPr sz="3600"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143" name="Google Shape;143;p11"/>
          <p:cNvSpPr txBox="1"/>
          <p:nvPr/>
        </p:nvSpPr>
        <p:spPr>
          <a:xfrm>
            <a:off x="444500" y="3832400"/>
            <a:ext cx="5424000" cy="38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Lake Oswego Review</a:t>
            </a:r>
            <a:endParaRPr sz="2400"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pic>
        <p:nvPicPr>
          <p:cNvPr id="144" name="Google Shape;144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75100" y="236875"/>
            <a:ext cx="3648075" cy="7115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2"/>
          <p:cNvSpPr txBox="1">
            <a:spLocks noGrp="1"/>
          </p:cNvSpPr>
          <p:nvPr>
            <p:ph type="title"/>
          </p:nvPr>
        </p:nvSpPr>
        <p:spPr>
          <a:xfrm>
            <a:off x="444500" y="307425"/>
            <a:ext cx="4596300" cy="112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Best Institutional Section</a:t>
            </a:r>
            <a:endParaRPr/>
          </a:p>
        </p:txBody>
      </p:sp>
      <p:sp>
        <p:nvSpPr>
          <p:cNvPr id="150" name="Google Shape;150;p12"/>
          <p:cNvSpPr txBox="1"/>
          <p:nvPr/>
        </p:nvSpPr>
        <p:spPr>
          <a:xfrm>
            <a:off x="444500" y="1569275"/>
            <a:ext cx="5376900" cy="38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Ad Group B-C</a:t>
            </a:r>
            <a:endParaRPr sz="2400"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151" name="Google Shape;151;p12"/>
          <p:cNvSpPr txBox="1"/>
          <p:nvPr/>
        </p:nvSpPr>
        <p:spPr>
          <a:xfrm>
            <a:off x="444500" y="2611725"/>
            <a:ext cx="5376900" cy="56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FFF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1st Place</a:t>
            </a:r>
            <a:endParaRPr sz="3600"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152" name="Google Shape;152;p12"/>
          <p:cNvSpPr txBox="1"/>
          <p:nvPr/>
        </p:nvSpPr>
        <p:spPr>
          <a:xfrm>
            <a:off x="444500" y="3832400"/>
            <a:ext cx="5518200" cy="38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Lake Oswego Review</a:t>
            </a:r>
            <a:endParaRPr sz="2400"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pic>
        <p:nvPicPr>
          <p:cNvPr id="153" name="Google Shape;153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50425" y="547688"/>
            <a:ext cx="6524625" cy="6677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3"/>
          <p:cNvSpPr txBox="1">
            <a:spLocks noGrp="1"/>
          </p:cNvSpPr>
          <p:nvPr>
            <p:ph type="title"/>
          </p:nvPr>
        </p:nvSpPr>
        <p:spPr>
          <a:xfrm>
            <a:off x="444500" y="307425"/>
            <a:ext cx="4596300" cy="112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Best Institutional Section</a:t>
            </a:r>
            <a:endParaRPr/>
          </a:p>
        </p:txBody>
      </p:sp>
      <p:sp>
        <p:nvSpPr>
          <p:cNvPr id="159" name="Google Shape;159;p13"/>
          <p:cNvSpPr txBox="1"/>
          <p:nvPr/>
        </p:nvSpPr>
        <p:spPr>
          <a:xfrm>
            <a:off x="444500" y="1569275"/>
            <a:ext cx="5219700" cy="38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Ad Group A</a:t>
            </a:r>
            <a:endParaRPr sz="2400"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160" name="Google Shape;160;p13"/>
          <p:cNvSpPr txBox="1"/>
          <p:nvPr/>
        </p:nvSpPr>
        <p:spPr>
          <a:xfrm>
            <a:off x="444500" y="2611725"/>
            <a:ext cx="5219700" cy="56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FFF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3rd Place</a:t>
            </a:r>
            <a:endParaRPr sz="3600"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161" name="Google Shape;161;p13"/>
          <p:cNvSpPr txBox="1"/>
          <p:nvPr/>
        </p:nvSpPr>
        <p:spPr>
          <a:xfrm>
            <a:off x="444500" y="3832400"/>
            <a:ext cx="5219700" cy="38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Bend Bulletin</a:t>
            </a:r>
            <a:endParaRPr sz="2400"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pic>
        <p:nvPicPr>
          <p:cNvPr id="162" name="Google Shape;162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04250" y="303225"/>
            <a:ext cx="6534150" cy="7165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4"/>
          <p:cNvSpPr txBox="1">
            <a:spLocks noGrp="1"/>
          </p:cNvSpPr>
          <p:nvPr>
            <p:ph type="title"/>
          </p:nvPr>
        </p:nvSpPr>
        <p:spPr>
          <a:xfrm>
            <a:off x="444500" y="307425"/>
            <a:ext cx="4680900" cy="112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Best Institutional Section</a:t>
            </a:r>
            <a:endParaRPr/>
          </a:p>
        </p:txBody>
      </p:sp>
      <p:sp>
        <p:nvSpPr>
          <p:cNvPr id="168" name="Google Shape;168;p14"/>
          <p:cNvSpPr txBox="1"/>
          <p:nvPr/>
        </p:nvSpPr>
        <p:spPr>
          <a:xfrm>
            <a:off x="444500" y="1569275"/>
            <a:ext cx="5298300" cy="38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Ad Group A</a:t>
            </a:r>
            <a:endParaRPr sz="2400"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169" name="Google Shape;169;p14"/>
          <p:cNvSpPr txBox="1"/>
          <p:nvPr/>
        </p:nvSpPr>
        <p:spPr>
          <a:xfrm>
            <a:off x="444500" y="2611725"/>
            <a:ext cx="5298300" cy="56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FFF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2nd Place</a:t>
            </a:r>
            <a:endParaRPr sz="3600"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170" name="Google Shape;170;p14"/>
          <p:cNvSpPr txBox="1"/>
          <p:nvPr/>
        </p:nvSpPr>
        <p:spPr>
          <a:xfrm>
            <a:off x="444500" y="3832400"/>
            <a:ext cx="5298300" cy="38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Bend Bulletin</a:t>
            </a:r>
            <a:endParaRPr sz="2400"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pic>
        <p:nvPicPr>
          <p:cNvPr id="171" name="Google Shape;17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78575" y="617075"/>
            <a:ext cx="6534151" cy="70229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5"/>
          <p:cNvSpPr txBox="1">
            <a:spLocks noGrp="1"/>
          </p:cNvSpPr>
          <p:nvPr>
            <p:ph type="title"/>
          </p:nvPr>
        </p:nvSpPr>
        <p:spPr>
          <a:xfrm>
            <a:off x="444500" y="307425"/>
            <a:ext cx="4821600" cy="112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Best Institutional Section</a:t>
            </a:r>
            <a:endParaRPr/>
          </a:p>
        </p:txBody>
      </p:sp>
      <p:sp>
        <p:nvSpPr>
          <p:cNvPr id="177" name="Google Shape;177;p15"/>
          <p:cNvSpPr txBox="1"/>
          <p:nvPr/>
        </p:nvSpPr>
        <p:spPr>
          <a:xfrm>
            <a:off x="444500" y="1569275"/>
            <a:ext cx="5313900" cy="38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Ad Group A</a:t>
            </a:r>
            <a:endParaRPr sz="2400"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178" name="Google Shape;178;p15"/>
          <p:cNvSpPr txBox="1"/>
          <p:nvPr/>
        </p:nvSpPr>
        <p:spPr>
          <a:xfrm>
            <a:off x="444500" y="2611725"/>
            <a:ext cx="5313900" cy="56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FFF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1st Place</a:t>
            </a:r>
            <a:endParaRPr sz="3600"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179" name="Google Shape;179;p15"/>
          <p:cNvSpPr txBox="1"/>
          <p:nvPr/>
        </p:nvSpPr>
        <p:spPr>
          <a:xfrm>
            <a:off x="444500" y="3832400"/>
            <a:ext cx="5313900" cy="38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Bend Bulletin</a:t>
            </a:r>
            <a:endParaRPr sz="2400"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pic>
        <p:nvPicPr>
          <p:cNvPr id="180" name="Google Shape;18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02475" y="282913"/>
            <a:ext cx="6738400" cy="7206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6"/>
          <p:cNvSpPr txBox="1">
            <a:spLocks noGrp="1"/>
          </p:cNvSpPr>
          <p:nvPr>
            <p:ph type="title"/>
          </p:nvPr>
        </p:nvSpPr>
        <p:spPr>
          <a:xfrm>
            <a:off x="444500" y="307428"/>
            <a:ext cx="5518150" cy="1122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Best Institutional-Image Ad</a:t>
            </a:r>
            <a:endParaRPr/>
          </a:p>
        </p:txBody>
      </p:sp>
      <p:sp>
        <p:nvSpPr>
          <p:cNvPr id="186" name="Google Shape;186;p16"/>
          <p:cNvSpPr txBox="1"/>
          <p:nvPr/>
        </p:nvSpPr>
        <p:spPr>
          <a:xfrm>
            <a:off x="444500" y="1569275"/>
            <a:ext cx="5109600" cy="38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Ad Group D</a:t>
            </a:r>
            <a:endParaRPr sz="2400"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187" name="Google Shape;187;p16"/>
          <p:cNvSpPr txBox="1"/>
          <p:nvPr/>
        </p:nvSpPr>
        <p:spPr>
          <a:xfrm>
            <a:off x="444500" y="2611725"/>
            <a:ext cx="5109600" cy="56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FFF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3rd Place</a:t>
            </a:r>
            <a:endParaRPr sz="3600"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188" name="Google Shape;188;p16"/>
          <p:cNvSpPr txBox="1"/>
          <p:nvPr/>
        </p:nvSpPr>
        <p:spPr>
          <a:xfrm>
            <a:off x="444500" y="3832400"/>
            <a:ext cx="5109600" cy="38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Malheur Enterprise</a:t>
            </a:r>
            <a:endParaRPr sz="2400"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pic>
        <p:nvPicPr>
          <p:cNvPr id="189" name="Google Shape;18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04700" y="152400"/>
            <a:ext cx="3617678" cy="7467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7"/>
          <p:cNvSpPr txBox="1">
            <a:spLocks noGrp="1"/>
          </p:cNvSpPr>
          <p:nvPr>
            <p:ph type="title"/>
          </p:nvPr>
        </p:nvSpPr>
        <p:spPr>
          <a:xfrm>
            <a:off x="444500" y="307428"/>
            <a:ext cx="5518150" cy="1122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Best Institutional-Image Ad</a:t>
            </a:r>
            <a:endParaRPr/>
          </a:p>
        </p:txBody>
      </p:sp>
      <p:sp>
        <p:nvSpPr>
          <p:cNvPr id="195" name="Google Shape;195;p17"/>
          <p:cNvSpPr txBox="1"/>
          <p:nvPr/>
        </p:nvSpPr>
        <p:spPr>
          <a:xfrm>
            <a:off x="444500" y="1569275"/>
            <a:ext cx="5156700" cy="38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Ad Group D</a:t>
            </a:r>
            <a:endParaRPr sz="2400"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196" name="Google Shape;196;p17"/>
          <p:cNvSpPr txBox="1"/>
          <p:nvPr/>
        </p:nvSpPr>
        <p:spPr>
          <a:xfrm>
            <a:off x="444500" y="2611725"/>
            <a:ext cx="5156700" cy="56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FFF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2nd Place</a:t>
            </a:r>
            <a:endParaRPr sz="3600"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197" name="Google Shape;197;p17"/>
          <p:cNvSpPr txBox="1"/>
          <p:nvPr/>
        </p:nvSpPr>
        <p:spPr>
          <a:xfrm>
            <a:off x="444500" y="3832400"/>
            <a:ext cx="5156700" cy="38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The New Era</a:t>
            </a:r>
            <a:endParaRPr sz="2400"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pic>
        <p:nvPicPr>
          <p:cNvPr id="198" name="Google Shape;198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05275" y="795688"/>
            <a:ext cx="6534149" cy="64556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8"/>
          <p:cNvSpPr txBox="1">
            <a:spLocks noGrp="1"/>
          </p:cNvSpPr>
          <p:nvPr>
            <p:ph type="title"/>
          </p:nvPr>
        </p:nvSpPr>
        <p:spPr>
          <a:xfrm>
            <a:off x="444500" y="307428"/>
            <a:ext cx="5518150" cy="1122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Best Institutional-Image Ad</a:t>
            </a:r>
            <a:endParaRPr/>
          </a:p>
        </p:txBody>
      </p:sp>
      <p:sp>
        <p:nvSpPr>
          <p:cNvPr id="204" name="Google Shape;204;p18"/>
          <p:cNvSpPr txBox="1"/>
          <p:nvPr/>
        </p:nvSpPr>
        <p:spPr>
          <a:xfrm>
            <a:off x="444500" y="1569275"/>
            <a:ext cx="5172300" cy="38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Ad Group D</a:t>
            </a:r>
            <a:endParaRPr sz="2400"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205" name="Google Shape;205;p18"/>
          <p:cNvSpPr txBox="1"/>
          <p:nvPr/>
        </p:nvSpPr>
        <p:spPr>
          <a:xfrm>
            <a:off x="444500" y="2611725"/>
            <a:ext cx="5172300" cy="56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FFF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1st Place</a:t>
            </a:r>
            <a:endParaRPr sz="3600"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206" name="Google Shape;206;p18"/>
          <p:cNvSpPr txBox="1"/>
          <p:nvPr/>
        </p:nvSpPr>
        <p:spPr>
          <a:xfrm>
            <a:off x="444500" y="3832400"/>
            <a:ext cx="5172300" cy="38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Creswell Chronicle</a:t>
            </a:r>
            <a:endParaRPr sz="2400"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pic>
        <p:nvPicPr>
          <p:cNvPr id="207" name="Google Shape;207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75375" y="152400"/>
            <a:ext cx="4669415" cy="7467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g1587adca2f1_0_81"/>
          <p:cNvSpPr txBox="1">
            <a:spLocks noGrp="1"/>
          </p:cNvSpPr>
          <p:nvPr>
            <p:ph type="title"/>
          </p:nvPr>
        </p:nvSpPr>
        <p:spPr>
          <a:xfrm>
            <a:off x="444500" y="307428"/>
            <a:ext cx="5518200" cy="112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Best Advertising Headline</a:t>
            </a:r>
            <a:endParaRPr/>
          </a:p>
        </p:txBody>
      </p:sp>
      <p:sp>
        <p:nvSpPr>
          <p:cNvPr id="51" name="Google Shape;51;g1587adca2f1_0_81"/>
          <p:cNvSpPr txBox="1"/>
          <p:nvPr/>
        </p:nvSpPr>
        <p:spPr>
          <a:xfrm>
            <a:off x="444500" y="1569275"/>
            <a:ext cx="3976800" cy="38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Ad Group A-D</a:t>
            </a:r>
            <a:endParaRPr sz="2400"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52" name="Google Shape;52;g1587adca2f1_0_81"/>
          <p:cNvSpPr txBox="1"/>
          <p:nvPr/>
        </p:nvSpPr>
        <p:spPr>
          <a:xfrm>
            <a:off x="444500" y="2611725"/>
            <a:ext cx="3976800" cy="56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FFF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3rd Place</a:t>
            </a:r>
            <a:endParaRPr sz="3600"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53" name="Google Shape;53;g1587adca2f1_0_81"/>
          <p:cNvSpPr txBox="1"/>
          <p:nvPr/>
        </p:nvSpPr>
        <p:spPr>
          <a:xfrm>
            <a:off x="444500" y="3832400"/>
            <a:ext cx="3976800" cy="38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Keizertimes</a:t>
            </a:r>
            <a:endParaRPr sz="2400"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pic>
        <p:nvPicPr>
          <p:cNvPr id="54" name="Google Shape;54;g1587adca2f1_0_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36650" y="0"/>
            <a:ext cx="2640981" cy="7467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9"/>
          <p:cNvSpPr txBox="1">
            <a:spLocks noGrp="1"/>
          </p:cNvSpPr>
          <p:nvPr>
            <p:ph type="title"/>
          </p:nvPr>
        </p:nvSpPr>
        <p:spPr>
          <a:xfrm>
            <a:off x="444500" y="307428"/>
            <a:ext cx="5518150" cy="1122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Best Institutional-Image Ad</a:t>
            </a:r>
            <a:endParaRPr/>
          </a:p>
        </p:txBody>
      </p:sp>
      <p:sp>
        <p:nvSpPr>
          <p:cNvPr id="213" name="Google Shape;213;p19"/>
          <p:cNvSpPr txBox="1"/>
          <p:nvPr/>
        </p:nvSpPr>
        <p:spPr>
          <a:xfrm>
            <a:off x="444500" y="1569275"/>
            <a:ext cx="5188200" cy="38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Ad Group C</a:t>
            </a:r>
            <a:endParaRPr sz="2400"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214" name="Google Shape;214;p19"/>
          <p:cNvSpPr txBox="1"/>
          <p:nvPr/>
        </p:nvSpPr>
        <p:spPr>
          <a:xfrm>
            <a:off x="444500" y="2611725"/>
            <a:ext cx="5188200" cy="56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FFF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3rd Place</a:t>
            </a:r>
            <a:endParaRPr sz="3600"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215" name="Google Shape;215;p19"/>
          <p:cNvSpPr txBox="1"/>
          <p:nvPr/>
        </p:nvSpPr>
        <p:spPr>
          <a:xfrm>
            <a:off x="444500" y="3832400"/>
            <a:ext cx="5188200" cy="38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Keizertimes</a:t>
            </a:r>
            <a:endParaRPr sz="2400"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pic>
        <p:nvPicPr>
          <p:cNvPr id="216" name="Google Shape;216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55550" y="556400"/>
            <a:ext cx="4781550" cy="6934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20"/>
          <p:cNvSpPr txBox="1">
            <a:spLocks noGrp="1"/>
          </p:cNvSpPr>
          <p:nvPr>
            <p:ph type="title"/>
          </p:nvPr>
        </p:nvSpPr>
        <p:spPr>
          <a:xfrm>
            <a:off x="444500" y="307428"/>
            <a:ext cx="5518150" cy="1122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Best Institutional-Image Ad</a:t>
            </a:r>
            <a:endParaRPr/>
          </a:p>
        </p:txBody>
      </p:sp>
      <p:sp>
        <p:nvSpPr>
          <p:cNvPr id="222" name="Google Shape;222;p20"/>
          <p:cNvSpPr txBox="1"/>
          <p:nvPr/>
        </p:nvSpPr>
        <p:spPr>
          <a:xfrm>
            <a:off x="444500" y="1569275"/>
            <a:ext cx="5062200" cy="38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Ad Group C</a:t>
            </a:r>
            <a:endParaRPr sz="2400"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223" name="Google Shape;223;p20"/>
          <p:cNvSpPr txBox="1"/>
          <p:nvPr/>
        </p:nvSpPr>
        <p:spPr>
          <a:xfrm>
            <a:off x="444500" y="2611725"/>
            <a:ext cx="5062200" cy="56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FFF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2nd Place</a:t>
            </a:r>
            <a:endParaRPr sz="3600"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224" name="Google Shape;224;p20"/>
          <p:cNvSpPr txBox="1"/>
          <p:nvPr/>
        </p:nvSpPr>
        <p:spPr>
          <a:xfrm>
            <a:off x="444500" y="3832400"/>
            <a:ext cx="5062200" cy="38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Keizertimes</a:t>
            </a:r>
            <a:endParaRPr sz="2400"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pic>
        <p:nvPicPr>
          <p:cNvPr id="225" name="Google Shape;225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57000" y="500063"/>
            <a:ext cx="4752975" cy="6772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21"/>
          <p:cNvSpPr txBox="1">
            <a:spLocks noGrp="1"/>
          </p:cNvSpPr>
          <p:nvPr>
            <p:ph type="title"/>
          </p:nvPr>
        </p:nvSpPr>
        <p:spPr>
          <a:xfrm>
            <a:off x="444500" y="307428"/>
            <a:ext cx="5518150" cy="1122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Best Institutional-Image Ad</a:t>
            </a:r>
            <a:endParaRPr/>
          </a:p>
        </p:txBody>
      </p:sp>
      <p:sp>
        <p:nvSpPr>
          <p:cNvPr id="231" name="Google Shape;231;p21"/>
          <p:cNvSpPr txBox="1"/>
          <p:nvPr/>
        </p:nvSpPr>
        <p:spPr>
          <a:xfrm>
            <a:off x="444500" y="1569275"/>
            <a:ext cx="5125200" cy="38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Ad Group C</a:t>
            </a:r>
            <a:endParaRPr sz="2400"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232" name="Google Shape;232;p21"/>
          <p:cNvSpPr txBox="1"/>
          <p:nvPr/>
        </p:nvSpPr>
        <p:spPr>
          <a:xfrm>
            <a:off x="444500" y="2611725"/>
            <a:ext cx="5518200" cy="56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FFF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1st Place</a:t>
            </a:r>
            <a:endParaRPr sz="3600"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233" name="Google Shape;233;p21"/>
          <p:cNvSpPr txBox="1"/>
          <p:nvPr/>
        </p:nvSpPr>
        <p:spPr>
          <a:xfrm>
            <a:off x="444500" y="3832400"/>
            <a:ext cx="5518200" cy="38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West Linn Tidings</a:t>
            </a:r>
            <a:endParaRPr sz="2400"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pic>
        <p:nvPicPr>
          <p:cNvPr id="234" name="Google Shape;234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31500" y="152400"/>
            <a:ext cx="3820430" cy="7467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22"/>
          <p:cNvSpPr txBox="1">
            <a:spLocks noGrp="1"/>
          </p:cNvSpPr>
          <p:nvPr>
            <p:ph type="title"/>
          </p:nvPr>
        </p:nvSpPr>
        <p:spPr>
          <a:xfrm>
            <a:off x="444500" y="307428"/>
            <a:ext cx="5518150" cy="1122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Best Institutional-Image Ad</a:t>
            </a:r>
            <a:endParaRPr/>
          </a:p>
        </p:txBody>
      </p:sp>
      <p:sp>
        <p:nvSpPr>
          <p:cNvPr id="240" name="Google Shape;240;p22"/>
          <p:cNvSpPr txBox="1"/>
          <p:nvPr/>
        </p:nvSpPr>
        <p:spPr>
          <a:xfrm>
            <a:off x="444500" y="1569275"/>
            <a:ext cx="5140800" cy="38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Ad Group A-B</a:t>
            </a:r>
            <a:endParaRPr sz="2400"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241" name="Google Shape;241;p22"/>
          <p:cNvSpPr txBox="1"/>
          <p:nvPr/>
        </p:nvSpPr>
        <p:spPr>
          <a:xfrm>
            <a:off x="444500" y="2611725"/>
            <a:ext cx="5140800" cy="56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FFF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3rd Place</a:t>
            </a:r>
            <a:endParaRPr sz="3600"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242" name="Google Shape;242;p22"/>
          <p:cNvSpPr txBox="1"/>
          <p:nvPr/>
        </p:nvSpPr>
        <p:spPr>
          <a:xfrm>
            <a:off x="444500" y="3832400"/>
            <a:ext cx="5518200" cy="38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Lake Oswego Reviewll</a:t>
            </a:r>
            <a:endParaRPr sz="2400"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pic>
        <p:nvPicPr>
          <p:cNvPr id="243" name="Google Shape;243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34300" y="152400"/>
            <a:ext cx="3820430" cy="7467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23"/>
          <p:cNvSpPr txBox="1">
            <a:spLocks noGrp="1"/>
          </p:cNvSpPr>
          <p:nvPr>
            <p:ph type="title"/>
          </p:nvPr>
        </p:nvSpPr>
        <p:spPr>
          <a:xfrm>
            <a:off x="444500" y="307428"/>
            <a:ext cx="5518150" cy="1122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Best Institutional-Image Ad</a:t>
            </a:r>
            <a:endParaRPr/>
          </a:p>
        </p:txBody>
      </p:sp>
      <p:sp>
        <p:nvSpPr>
          <p:cNvPr id="249" name="Google Shape;249;p23"/>
          <p:cNvSpPr txBox="1"/>
          <p:nvPr/>
        </p:nvSpPr>
        <p:spPr>
          <a:xfrm>
            <a:off x="444500" y="1569275"/>
            <a:ext cx="5125200" cy="38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Ad Group A-B</a:t>
            </a:r>
            <a:endParaRPr sz="2400"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250" name="Google Shape;250;p23"/>
          <p:cNvSpPr txBox="1"/>
          <p:nvPr/>
        </p:nvSpPr>
        <p:spPr>
          <a:xfrm>
            <a:off x="444500" y="2611725"/>
            <a:ext cx="5125200" cy="56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FFF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2nd Place</a:t>
            </a:r>
            <a:endParaRPr sz="3600"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251" name="Google Shape;251;p23"/>
          <p:cNvSpPr txBox="1"/>
          <p:nvPr/>
        </p:nvSpPr>
        <p:spPr>
          <a:xfrm>
            <a:off x="444500" y="3832400"/>
            <a:ext cx="5125200" cy="38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Columbia Gorge News</a:t>
            </a:r>
            <a:endParaRPr sz="2400"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pic>
        <p:nvPicPr>
          <p:cNvPr id="252" name="Google Shape;252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62650" y="464888"/>
            <a:ext cx="6534151" cy="68426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24"/>
          <p:cNvSpPr txBox="1">
            <a:spLocks noGrp="1"/>
          </p:cNvSpPr>
          <p:nvPr>
            <p:ph type="title"/>
          </p:nvPr>
        </p:nvSpPr>
        <p:spPr>
          <a:xfrm>
            <a:off x="444500" y="307428"/>
            <a:ext cx="5518150" cy="1122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Best Institutional-Image Ad</a:t>
            </a:r>
            <a:endParaRPr/>
          </a:p>
        </p:txBody>
      </p:sp>
      <p:sp>
        <p:nvSpPr>
          <p:cNvPr id="258" name="Google Shape;258;p24"/>
          <p:cNvSpPr txBox="1"/>
          <p:nvPr/>
        </p:nvSpPr>
        <p:spPr>
          <a:xfrm>
            <a:off x="444500" y="1569275"/>
            <a:ext cx="5251200" cy="38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Ad Group A-B</a:t>
            </a:r>
            <a:endParaRPr sz="2400"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259" name="Google Shape;259;p24"/>
          <p:cNvSpPr txBox="1"/>
          <p:nvPr/>
        </p:nvSpPr>
        <p:spPr>
          <a:xfrm>
            <a:off x="444500" y="2611725"/>
            <a:ext cx="5251200" cy="56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FFF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1st Place</a:t>
            </a:r>
            <a:endParaRPr sz="3600"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260" name="Google Shape;260;p24"/>
          <p:cNvSpPr txBox="1"/>
          <p:nvPr/>
        </p:nvSpPr>
        <p:spPr>
          <a:xfrm>
            <a:off x="444500" y="3832400"/>
            <a:ext cx="5251200" cy="38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Lake Oswego Review</a:t>
            </a:r>
            <a:endParaRPr sz="2400"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pic>
        <p:nvPicPr>
          <p:cNvPr id="261" name="Google Shape;26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92075" y="152400"/>
            <a:ext cx="3820430" cy="7467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25"/>
          <p:cNvSpPr txBox="1">
            <a:spLocks noGrp="1"/>
          </p:cNvSpPr>
          <p:nvPr>
            <p:ph type="title"/>
          </p:nvPr>
        </p:nvSpPr>
        <p:spPr>
          <a:xfrm>
            <a:off x="444500" y="307428"/>
            <a:ext cx="5518150" cy="1122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Best Merchandising Section</a:t>
            </a:r>
            <a:endParaRPr/>
          </a:p>
        </p:txBody>
      </p:sp>
      <p:sp>
        <p:nvSpPr>
          <p:cNvPr id="267" name="Google Shape;267;p25"/>
          <p:cNvSpPr txBox="1"/>
          <p:nvPr/>
        </p:nvSpPr>
        <p:spPr>
          <a:xfrm>
            <a:off x="444500" y="1569275"/>
            <a:ext cx="4464300" cy="38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Ad Group A-D</a:t>
            </a:r>
            <a:endParaRPr sz="2400"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268" name="Google Shape;268;p25"/>
          <p:cNvSpPr txBox="1"/>
          <p:nvPr/>
        </p:nvSpPr>
        <p:spPr>
          <a:xfrm>
            <a:off x="444500" y="2611725"/>
            <a:ext cx="4464300" cy="56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FFF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3rd Place</a:t>
            </a:r>
            <a:endParaRPr sz="3600"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269" name="Google Shape;269;p25"/>
          <p:cNvSpPr txBox="1"/>
          <p:nvPr/>
        </p:nvSpPr>
        <p:spPr>
          <a:xfrm>
            <a:off x="444500" y="3832400"/>
            <a:ext cx="4464300" cy="38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Lake Oswego Review</a:t>
            </a:r>
            <a:endParaRPr sz="2400"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pic>
        <p:nvPicPr>
          <p:cNvPr id="270" name="Google Shape;270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05275" y="590550"/>
            <a:ext cx="6505575" cy="6591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26"/>
          <p:cNvSpPr txBox="1">
            <a:spLocks noGrp="1"/>
          </p:cNvSpPr>
          <p:nvPr>
            <p:ph type="title"/>
          </p:nvPr>
        </p:nvSpPr>
        <p:spPr>
          <a:xfrm>
            <a:off x="444500" y="307428"/>
            <a:ext cx="5518150" cy="1122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Best Merchandising Section</a:t>
            </a:r>
            <a:endParaRPr/>
          </a:p>
        </p:txBody>
      </p:sp>
      <p:sp>
        <p:nvSpPr>
          <p:cNvPr id="276" name="Google Shape;276;p26"/>
          <p:cNvSpPr txBox="1"/>
          <p:nvPr/>
        </p:nvSpPr>
        <p:spPr>
          <a:xfrm>
            <a:off x="444500" y="1569275"/>
            <a:ext cx="4401600" cy="38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Ad Group A-D</a:t>
            </a:r>
            <a:endParaRPr sz="2400"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277" name="Google Shape;277;p26"/>
          <p:cNvSpPr txBox="1"/>
          <p:nvPr/>
        </p:nvSpPr>
        <p:spPr>
          <a:xfrm>
            <a:off x="444500" y="2611725"/>
            <a:ext cx="4401600" cy="56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FFF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2nd Place</a:t>
            </a:r>
            <a:endParaRPr sz="3600"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278" name="Google Shape;278;p26"/>
          <p:cNvSpPr txBox="1"/>
          <p:nvPr/>
        </p:nvSpPr>
        <p:spPr>
          <a:xfrm>
            <a:off x="444500" y="3832411"/>
            <a:ext cx="4827900" cy="38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Columbia Gorge News</a:t>
            </a:r>
            <a:endParaRPr sz="2400"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pic>
        <p:nvPicPr>
          <p:cNvPr id="279" name="Google Shape;279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36325" y="619125"/>
            <a:ext cx="6534150" cy="6534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27"/>
          <p:cNvSpPr txBox="1">
            <a:spLocks noGrp="1"/>
          </p:cNvSpPr>
          <p:nvPr>
            <p:ph type="title"/>
          </p:nvPr>
        </p:nvSpPr>
        <p:spPr>
          <a:xfrm>
            <a:off x="444500" y="307428"/>
            <a:ext cx="5518150" cy="1122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Best Merchandising Section</a:t>
            </a:r>
            <a:endParaRPr/>
          </a:p>
        </p:txBody>
      </p:sp>
      <p:sp>
        <p:nvSpPr>
          <p:cNvPr id="285" name="Google Shape;285;p27"/>
          <p:cNvSpPr txBox="1"/>
          <p:nvPr/>
        </p:nvSpPr>
        <p:spPr>
          <a:xfrm>
            <a:off x="444500" y="1569275"/>
            <a:ext cx="4401600" cy="38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Ad Group A-D</a:t>
            </a:r>
            <a:endParaRPr sz="2400"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286" name="Google Shape;286;p27"/>
          <p:cNvSpPr txBox="1"/>
          <p:nvPr/>
        </p:nvSpPr>
        <p:spPr>
          <a:xfrm>
            <a:off x="444500" y="2611725"/>
            <a:ext cx="4401600" cy="56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FFF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1st Place</a:t>
            </a:r>
            <a:endParaRPr sz="3600"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287" name="Google Shape;287;p27"/>
          <p:cNvSpPr txBox="1"/>
          <p:nvPr/>
        </p:nvSpPr>
        <p:spPr>
          <a:xfrm>
            <a:off x="444500" y="3832400"/>
            <a:ext cx="4401600" cy="38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Astoria Daily Astorian</a:t>
            </a:r>
            <a:endParaRPr sz="2400"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pic>
        <p:nvPicPr>
          <p:cNvPr id="288" name="Google Shape;288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15050" y="152400"/>
            <a:ext cx="5794257" cy="7467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28"/>
          <p:cNvSpPr txBox="1">
            <a:spLocks noGrp="1"/>
          </p:cNvSpPr>
          <p:nvPr>
            <p:ph type="title"/>
          </p:nvPr>
        </p:nvSpPr>
        <p:spPr>
          <a:xfrm>
            <a:off x="444500" y="307428"/>
            <a:ext cx="5518150" cy="1122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Best Multi-Color Merch Ad</a:t>
            </a:r>
            <a:endParaRPr/>
          </a:p>
        </p:txBody>
      </p:sp>
      <p:sp>
        <p:nvSpPr>
          <p:cNvPr id="294" name="Google Shape;294;p28"/>
          <p:cNvSpPr txBox="1"/>
          <p:nvPr/>
        </p:nvSpPr>
        <p:spPr>
          <a:xfrm>
            <a:off x="444500" y="1569275"/>
            <a:ext cx="4983600" cy="38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Ad Group C-D</a:t>
            </a:r>
            <a:endParaRPr sz="2400"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295" name="Google Shape;295;p28"/>
          <p:cNvSpPr txBox="1"/>
          <p:nvPr/>
        </p:nvSpPr>
        <p:spPr>
          <a:xfrm>
            <a:off x="444500" y="2611725"/>
            <a:ext cx="4983600" cy="56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FFF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3rd Place</a:t>
            </a:r>
            <a:endParaRPr sz="3600"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296" name="Google Shape;296;p28"/>
          <p:cNvSpPr txBox="1"/>
          <p:nvPr/>
        </p:nvSpPr>
        <p:spPr>
          <a:xfrm>
            <a:off x="444500" y="3832400"/>
            <a:ext cx="4983600" cy="38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Keizertimes</a:t>
            </a:r>
            <a:endParaRPr sz="2400"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pic>
        <p:nvPicPr>
          <p:cNvPr id="297" name="Google Shape;297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15050" y="152400"/>
            <a:ext cx="5353800" cy="7467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"/>
          <p:cNvSpPr txBox="1">
            <a:spLocks noGrp="1"/>
          </p:cNvSpPr>
          <p:nvPr>
            <p:ph type="title"/>
          </p:nvPr>
        </p:nvSpPr>
        <p:spPr>
          <a:xfrm>
            <a:off x="444500" y="307428"/>
            <a:ext cx="5518150" cy="1122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Best Advertising Headline</a:t>
            </a:r>
            <a:endParaRPr/>
          </a:p>
        </p:txBody>
      </p:sp>
      <p:sp>
        <p:nvSpPr>
          <p:cNvPr id="60" name="Google Shape;60;p2"/>
          <p:cNvSpPr txBox="1"/>
          <p:nvPr/>
        </p:nvSpPr>
        <p:spPr>
          <a:xfrm>
            <a:off x="444500" y="1569275"/>
            <a:ext cx="3913800" cy="38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Ad Group A-D</a:t>
            </a:r>
            <a:endParaRPr sz="2400"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61" name="Google Shape;61;p2"/>
          <p:cNvSpPr txBox="1"/>
          <p:nvPr/>
        </p:nvSpPr>
        <p:spPr>
          <a:xfrm>
            <a:off x="444500" y="2611725"/>
            <a:ext cx="3913800" cy="56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FFF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2nd Place</a:t>
            </a:r>
            <a:endParaRPr sz="3600"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62" name="Google Shape;62;p2"/>
          <p:cNvSpPr txBox="1"/>
          <p:nvPr/>
        </p:nvSpPr>
        <p:spPr>
          <a:xfrm>
            <a:off x="444500" y="3832400"/>
            <a:ext cx="3850800" cy="38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Astoria Daily Astorian</a:t>
            </a:r>
            <a:endParaRPr sz="2400"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pic>
        <p:nvPicPr>
          <p:cNvPr id="63" name="Google Shape;63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58300" y="1661183"/>
            <a:ext cx="7953375" cy="3857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29"/>
          <p:cNvSpPr txBox="1">
            <a:spLocks noGrp="1"/>
          </p:cNvSpPr>
          <p:nvPr>
            <p:ph type="title"/>
          </p:nvPr>
        </p:nvSpPr>
        <p:spPr>
          <a:xfrm>
            <a:off x="444500" y="307428"/>
            <a:ext cx="5518150" cy="1122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Best Multi-Color Merch Ad</a:t>
            </a:r>
            <a:endParaRPr/>
          </a:p>
        </p:txBody>
      </p:sp>
      <p:sp>
        <p:nvSpPr>
          <p:cNvPr id="303" name="Google Shape;303;p29"/>
          <p:cNvSpPr txBox="1"/>
          <p:nvPr/>
        </p:nvSpPr>
        <p:spPr>
          <a:xfrm>
            <a:off x="444500" y="1569275"/>
            <a:ext cx="5078100" cy="38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Ad Group C-D</a:t>
            </a:r>
            <a:endParaRPr sz="2400"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304" name="Google Shape;304;p29"/>
          <p:cNvSpPr txBox="1"/>
          <p:nvPr/>
        </p:nvSpPr>
        <p:spPr>
          <a:xfrm>
            <a:off x="444500" y="2611725"/>
            <a:ext cx="5078100" cy="56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FFF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2nd Place</a:t>
            </a:r>
            <a:endParaRPr sz="3600"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305" name="Google Shape;305;p29"/>
          <p:cNvSpPr txBox="1"/>
          <p:nvPr/>
        </p:nvSpPr>
        <p:spPr>
          <a:xfrm>
            <a:off x="444500" y="3832400"/>
            <a:ext cx="5078100" cy="38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Malheur Enterprise</a:t>
            </a:r>
            <a:endParaRPr sz="2400"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pic>
        <p:nvPicPr>
          <p:cNvPr id="306" name="Google Shape;306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96375" y="152400"/>
            <a:ext cx="3729473" cy="7467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30"/>
          <p:cNvSpPr txBox="1">
            <a:spLocks noGrp="1"/>
          </p:cNvSpPr>
          <p:nvPr>
            <p:ph type="title"/>
          </p:nvPr>
        </p:nvSpPr>
        <p:spPr>
          <a:xfrm>
            <a:off x="444500" y="307428"/>
            <a:ext cx="5518150" cy="1122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Best Multi-Color Merch Ad</a:t>
            </a:r>
            <a:endParaRPr/>
          </a:p>
        </p:txBody>
      </p:sp>
      <p:sp>
        <p:nvSpPr>
          <p:cNvPr id="312" name="Google Shape;312;p30"/>
          <p:cNvSpPr txBox="1"/>
          <p:nvPr/>
        </p:nvSpPr>
        <p:spPr>
          <a:xfrm>
            <a:off x="444500" y="1569275"/>
            <a:ext cx="5062200" cy="38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Ad Group C-D</a:t>
            </a:r>
            <a:endParaRPr sz="2400"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313" name="Google Shape;313;p30"/>
          <p:cNvSpPr txBox="1"/>
          <p:nvPr/>
        </p:nvSpPr>
        <p:spPr>
          <a:xfrm>
            <a:off x="444500" y="2611725"/>
            <a:ext cx="5062200" cy="56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FFF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1st Place</a:t>
            </a:r>
            <a:endParaRPr sz="3600"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314" name="Google Shape;314;p30"/>
          <p:cNvSpPr txBox="1"/>
          <p:nvPr/>
        </p:nvSpPr>
        <p:spPr>
          <a:xfrm>
            <a:off x="444500" y="3832400"/>
            <a:ext cx="5062200" cy="38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Keizertimes</a:t>
            </a:r>
            <a:endParaRPr sz="2400"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pic>
        <p:nvPicPr>
          <p:cNvPr id="315" name="Google Shape;315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69950" y="152400"/>
            <a:ext cx="5353800" cy="7467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31"/>
          <p:cNvSpPr txBox="1">
            <a:spLocks noGrp="1"/>
          </p:cNvSpPr>
          <p:nvPr>
            <p:ph type="title"/>
          </p:nvPr>
        </p:nvSpPr>
        <p:spPr>
          <a:xfrm>
            <a:off x="444500" y="307428"/>
            <a:ext cx="5518150" cy="1122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Best Multi-Color Merch Ad</a:t>
            </a:r>
            <a:endParaRPr/>
          </a:p>
        </p:txBody>
      </p:sp>
      <p:sp>
        <p:nvSpPr>
          <p:cNvPr id="321" name="Google Shape;321;p31"/>
          <p:cNvSpPr txBox="1"/>
          <p:nvPr/>
        </p:nvSpPr>
        <p:spPr>
          <a:xfrm>
            <a:off x="444500" y="1569275"/>
            <a:ext cx="4842000" cy="38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Ad Group A-B</a:t>
            </a:r>
            <a:endParaRPr sz="2400"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322" name="Google Shape;322;p31"/>
          <p:cNvSpPr txBox="1"/>
          <p:nvPr/>
        </p:nvSpPr>
        <p:spPr>
          <a:xfrm>
            <a:off x="444500" y="2611725"/>
            <a:ext cx="4842000" cy="56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FFF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3rd Place</a:t>
            </a:r>
            <a:endParaRPr sz="3600"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323" name="Google Shape;323;p31"/>
          <p:cNvSpPr txBox="1"/>
          <p:nvPr/>
        </p:nvSpPr>
        <p:spPr>
          <a:xfrm>
            <a:off x="444500" y="3832400"/>
            <a:ext cx="4842000" cy="38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Lake Oswego Review</a:t>
            </a:r>
            <a:endParaRPr sz="2400"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pic>
        <p:nvPicPr>
          <p:cNvPr id="324" name="Google Shape;324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61025" y="152400"/>
            <a:ext cx="3820430" cy="7467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32"/>
          <p:cNvSpPr txBox="1">
            <a:spLocks noGrp="1"/>
          </p:cNvSpPr>
          <p:nvPr>
            <p:ph type="title"/>
          </p:nvPr>
        </p:nvSpPr>
        <p:spPr>
          <a:xfrm>
            <a:off x="444500" y="307428"/>
            <a:ext cx="5518150" cy="1122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Best Multi-Color Merch Ad</a:t>
            </a:r>
            <a:endParaRPr/>
          </a:p>
        </p:txBody>
      </p:sp>
      <p:sp>
        <p:nvSpPr>
          <p:cNvPr id="330" name="Google Shape;330;p32"/>
          <p:cNvSpPr txBox="1"/>
          <p:nvPr/>
        </p:nvSpPr>
        <p:spPr>
          <a:xfrm>
            <a:off x="444500" y="1569275"/>
            <a:ext cx="4936500" cy="38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Ad Group A-B</a:t>
            </a:r>
            <a:endParaRPr sz="2400"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331" name="Google Shape;331;p32"/>
          <p:cNvSpPr txBox="1"/>
          <p:nvPr/>
        </p:nvSpPr>
        <p:spPr>
          <a:xfrm>
            <a:off x="444500" y="2611725"/>
            <a:ext cx="4936500" cy="56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FFF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2nd Place</a:t>
            </a:r>
            <a:endParaRPr sz="3600"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332" name="Google Shape;332;p32"/>
          <p:cNvSpPr txBox="1"/>
          <p:nvPr/>
        </p:nvSpPr>
        <p:spPr>
          <a:xfrm>
            <a:off x="444500" y="3832400"/>
            <a:ext cx="4936500" cy="38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Columbia Gorge News</a:t>
            </a:r>
            <a:endParaRPr sz="2400"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pic>
        <p:nvPicPr>
          <p:cNvPr id="333" name="Google Shape;333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65325" y="152400"/>
            <a:ext cx="3647168" cy="7467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33"/>
          <p:cNvSpPr txBox="1">
            <a:spLocks noGrp="1"/>
          </p:cNvSpPr>
          <p:nvPr>
            <p:ph type="title"/>
          </p:nvPr>
        </p:nvSpPr>
        <p:spPr>
          <a:xfrm>
            <a:off x="444500" y="307428"/>
            <a:ext cx="5518150" cy="1122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Best Multi-Color Merch Ad</a:t>
            </a:r>
            <a:endParaRPr/>
          </a:p>
        </p:txBody>
      </p:sp>
      <p:sp>
        <p:nvSpPr>
          <p:cNvPr id="339" name="Google Shape;339;p33"/>
          <p:cNvSpPr txBox="1"/>
          <p:nvPr/>
        </p:nvSpPr>
        <p:spPr>
          <a:xfrm>
            <a:off x="444500" y="1569275"/>
            <a:ext cx="5046600" cy="38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Ad Group A-B</a:t>
            </a:r>
            <a:endParaRPr sz="2400"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340" name="Google Shape;340;p33"/>
          <p:cNvSpPr txBox="1"/>
          <p:nvPr/>
        </p:nvSpPr>
        <p:spPr>
          <a:xfrm>
            <a:off x="444500" y="2611725"/>
            <a:ext cx="5046600" cy="56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FFF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1st Place</a:t>
            </a:r>
            <a:endParaRPr sz="3600"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341" name="Google Shape;341;p33"/>
          <p:cNvSpPr txBox="1"/>
          <p:nvPr/>
        </p:nvSpPr>
        <p:spPr>
          <a:xfrm>
            <a:off x="444500" y="3832400"/>
            <a:ext cx="5046600" cy="38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Columbia Gorge News</a:t>
            </a:r>
            <a:endParaRPr sz="2400"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pic>
        <p:nvPicPr>
          <p:cNvPr id="342" name="Google Shape;342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64475" y="1105475"/>
            <a:ext cx="6534149" cy="58360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34"/>
          <p:cNvSpPr txBox="1">
            <a:spLocks noGrp="1"/>
          </p:cNvSpPr>
          <p:nvPr>
            <p:ph type="title"/>
          </p:nvPr>
        </p:nvSpPr>
        <p:spPr>
          <a:xfrm>
            <a:off x="444500" y="307428"/>
            <a:ext cx="5518150" cy="1122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Best Multi-Sponsor ROP Ads</a:t>
            </a:r>
            <a:endParaRPr/>
          </a:p>
        </p:txBody>
      </p:sp>
      <p:sp>
        <p:nvSpPr>
          <p:cNvPr id="348" name="Google Shape;348;p34"/>
          <p:cNvSpPr txBox="1"/>
          <p:nvPr/>
        </p:nvSpPr>
        <p:spPr>
          <a:xfrm>
            <a:off x="444500" y="1569275"/>
            <a:ext cx="5219700" cy="38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Ad Group D</a:t>
            </a:r>
            <a:endParaRPr sz="2400"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349" name="Google Shape;349;p34"/>
          <p:cNvSpPr txBox="1"/>
          <p:nvPr/>
        </p:nvSpPr>
        <p:spPr>
          <a:xfrm>
            <a:off x="444500" y="2611725"/>
            <a:ext cx="5219700" cy="56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FFF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3rd Place</a:t>
            </a:r>
            <a:endParaRPr sz="3600"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350" name="Google Shape;350;p34"/>
          <p:cNvSpPr txBox="1"/>
          <p:nvPr/>
        </p:nvSpPr>
        <p:spPr>
          <a:xfrm>
            <a:off x="444500" y="3832400"/>
            <a:ext cx="5219700" cy="38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Malheur Enterprise</a:t>
            </a:r>
            <a:endParaRPr sz="2400"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pic>
        <p:nvPicPr>
          <p:cNvPr id="351" name="Google Shape;351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04700" y="152400"/>
            <a:ext cx="3729473" cy="7467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35"/>
          <p:cNvSpPr txBox="1">
            <a:spLocks noGrp="1"/>
          </p:cNvSpPr>
          <p:nvPr>
            <p:ph type="title"/>
          </p:nvPr>
        </p:nvSpPr>
        <p:spPr>
          <a:xfrm>
            <a:off x="444500" y="307428"/>
            <a:ext cx="5518150" cy="1122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Best Multi-Sponsor ROP Ads</a:t>
            </a:r>
            <a:endParaRPr/>
          </a:p>
        </p:txBody>
      </p:sp>
      <p:sp>
        <p:nvSpPr>
          <p:cNvPr id="357" name="Google Shape;357;p35"/>
          <p:cNvSpPr txBox="1"/>
          <p:nvPr/>
        </p:nvSpPr>
        <p:spPr>
          <a:xfrm>
            <a:off x="444500" y="1569275"/>
            <a:ext cx="5266800" cy="38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Ad Group D</a:t>
            </a:r>
            <a:endParaRPr sz="2400"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358" name="Google Shape;358;p35"/>
          <p:cNvSpPr txBox="1"/>
          <p:nvPr/>
        </p:nvSpPr>
        <p:spPr>
          <a:xfrm>
            <a:off x="444500" y="2611725"/>
            <a:ext cx="5266800" cy="56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FFF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2nd Place</a:t>
            </a:r>
            <a:endParaRPr sz="3600"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359" name="Google Shape;359;p35"/>
          <p:cNvSpPr txBox="1"/>
          <p:nvPr/>
        </p:nvSpPr>
        <p:spPr>
          <a:xfrm>
            <a:off x="444500" y="3832400"/>
            <a:ext cx="5266800" cy="38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Malheur Enterprise</a:t>
            </a:r>
            <a:endParaRPr sz="2400"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pic>
        <p:nvPicPr>
          <p:cNvPr id="360" name="Google Shape;360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58150" y="152400"/>
            <a:ext cx="3729473" cy="7467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36"/>
          <p:cNvSpPr txBox="1">
            <a:spLocks noGrp="1"/>
          </p:cNvSpPr>
          <p:nvPr>
            <p:ph type="title"/>
          </p:nvPr>
        </p:nvSpPr>
        <p:spPr>
          <a:xfrm>
            <a:off x="444500" y="307428"/>
            <a:ext cx="5518150" cy="1122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Best Multi-Sponsor ROP Ads</a:t>
            </a:r>
            <a:endParaRPr/>
          </a:p>
        </p:txBody>
      </p:sp>
      <p:sp>
        <p:nvSpPr>
          <p:cNvPr id="366" name="Google Shape;366;p36"/>
          <p:cNvSpPr txBox="1"/>
          <p:nvPr/>
        </p:nvSpPr>
        <p:spPr>
          <a:xfrm>
            <a:off x="444500" y="1569275"/>
            <a:ext cx="5329800" cy="38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Ad Group D</a:t>
            </a:r>
            <a:endParaRPr sz="2400"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367" name="Google Shape;367;p36"/>
          <p:cNvSpPr txBox="1"/>
          <p:nvPr/>
        </p:nvSpPr>
        <p:spPr>
          <a:xfrm>
            <a:off x="444500" y="2611725"/>
            <a:ext cx="5329800" cy="56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FFF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1st Place</a:t>
            </a:r>
            <a:endParaRPr sz="3600"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368" name="Google Shape;368;p36"/>
          <p:cNvSpPr txBox="1"/>
          <p:nvPr/>
        </p:nvSpPr>
        <p:spPr>
          <a:xfrm>
            <a:off x="444500" y="3832400"/>
            <a:ext cx="5329800" cy="38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Malheur Enterprise</a:t>
            </a:r>
            <a:endParaRPr sz="2400"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pic>
        <p:nvPicPr>
          <p:cNvPr id="369" name="Google Shape;369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68500" y="452425"/>
            <a:ext cx="5857875" cy="6867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37"/>
          <p:cNvSpPr txBox="1">
            <a:spLocks noGrp="1"/>
          </p:cNvSpPr>
          <p:nvPr>
            <p:ph type="title"/>
          </p:nvPr>
        </p:nvSpPr>
        <p:spPr>
          <a:xfrm>
            <a:off x="444500" y="307428"/>
            <a:ext cx="5518150" cy="1122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Best Multi-Sponsor ROP Ads</a:t>
            </a:r>
            <a:endParaRPr/>
          </a:p>
        </p:txBody>
      </p:sp>
      <p:sp>
        <p:nvSpPr>
          <p:cNvPr id="375" name="Google Shape;375;p37"/>
          <p:cNvSpPr txBox="1"/>
          <p:nvPr/>
        </p:nvSpPr>
        <p:spPr>
          <a:xfrm>
            <a:off x="444500" y="1569275"/>
            <a:ext cx="5109600" cy="38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Ad Group C</a:t>
            </a:r>
            <a:endParaRPr sz="2400"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376" name="Google Shape;376;p37"/>
          <p:cNvSpPr txBox="1"/>
          <p:nvPr/>
        </p:nvSpPr>
        <p:spPr>
          <a:xfrm>
            <a:off x="444500" y="2611725"/>
            <a:ext cx="5109600" cy="56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FFF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3rd Place</a:t>
            </a:r>
            <a:endParaRPr sz="3600"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377" name="Google Shape;377;p37"/>
          <p:cNvSpPr txBox="1"/>
          <p:nvPr/>
        </p:nvSpPr>
        <p:spPr>
          <a:xfrm>
            <a:off x="444500" y="3832400"/>
            <a:ext cx="5109600" cy="38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Keizertimes</a:t>
            </a:r>
            <a:endParaRPr sz="2400"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pic>
        <p:nvPicPr>
          <p:cNvPr id="378" name="Google Shape;378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21950" y="152400"/>
            <a:ext cx="5353800" cy="7467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38"/>
          <p:cNvSpPr txBox="1">
            <a:spLocks noGrp="1"/>
          </p:cNvSpPr>
          <p:nvPr>
            <p:ph type="title"/>
          </p:nvPr>
        </p:nvSpPr>
        <p:spPr>
          <a:xfrm>
            <a:off x="444500" y="307428"/>
            <a:ext cx="5518150" cy="1122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Best Multi-Sponsor ROP Ads</a:t>
            </a:r>
            <a:endParaRPr/>
          </a:p>
        </p:txBody>
      </p:sp>
      <p:sp>
        <p:nvSpPr>
          <p:cNvPr id="384" name="Google Shape;384;p38"/>
          <p:cNvSpPr txBox="1"/>
          <p:nvPr/>
        </p:nvSpPr>
        <p:spPr>
          <a:xfrm>
            <a:off x="444500" y="1569275"/>
            <a:ext cx="4936500" cy="38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Ad Group C</a:t>
            </a:r>
            <a:endParaRPr sz="2400"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385" name="Google Shape;385;p38"/>
          <p:cNvSpPr txBox="1"/>
          <p:nvPr/>
        </p:nvSpPr>
        <p:spPr>
          <a:xfrm>
            <a:off x="444500" y="2611725"/>
            <a:ext cx="4936500" cy="56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FFF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2nd Place</a:t>
            </a:r>
            <a:endParaRPr sz="3600"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386" name="Google Shape;386;p38"/>
          <p:cNvSpPr txBox="1"/>
          <p:nvPr/>
        </p:nvSpPr>
        <p:spPr>
          <a:xfrm>
            <a:off x="444500" y="3832400"/>
            <a:ext cx="4936500" cy="38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West Linn Tidings</a:t>
            </a:r>
            <a:endParaRPr sz="2400"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pic>
        <p:nvPicPr>
          <p:cNvPr id="387" name="Google Shape;387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03275" y="152400"/>
            <a:ext cx="3820430" cy="7467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3"/>
          <p:cNvSpPr txBox="1">
            <a:spLocks noGrp="1"/>
          </p:cNvSpPr>
          <p:nvPr>
            <p:ph type="title"/>
          </p:nvPr>
        </p:nvSpPr>
        <p:spPr>
          <a:xfrm>
            <a:off x="444500" y="307428"/>
            <a:ext cx="5518150" cy="1122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Best Advertising Headline</a:t>
            </a:r>
            <a:endParaRPr/>
          </a:p>
        </p:txBody>
      </p:sp>
      <p:sp>
        <p:nvSpPr>
          <p:cNvPr id="69" name="Google Shape;69;p3"/>
          <p:cNvSpPr txBox="1"/>
          <p:nvPr/>
        </p:nvSpPr>
        <p:spPr>
          <a:xfrm>
            <a:off x="444500" y="1569275"/>
            <a:ext cx="3945300" cy="38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Ad Group A-D</a:t>
            </a:r>
            <a:endParaRPr sz="2400"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70" name="Google Shape;70;p3"/>
          <p:cNvSpPr txBox="1"/>
          <p:nvPr/>
        </p:nvSpPr>
        <p:spPr>
          <a:xfrm>
            <a:off x="444500" y="2611725"/>
            <a:ext cx="3945300" cy="56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FFF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1st Place</a:t>
            </a:r>
            <a:endParaRPr sz="3600"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71" name="Google Shape;71;p3"/>
          <p:cNvSpPr txBox="1"/>
          <p:nvPr/>
        </p:nvSpPr>
        <p:spPr>
          <a:xfrm>
            <a:off x="444500" y="3832400"/>
            <a:ext cx="3945300" cy="38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Creswell Chronicle</a:t>
            </a:r>
            <a:endParaRPr sz="2400"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pic>
        <p:nvPicPr>
          <p:cNvPr id="72" name="Google Shape;72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68050" y="685683"/>
            <a:ext cx="7534622" cy="60374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39"/>
          <p:cNvSpPr txBox="1">
            <a:spLocks noGrp="1"/>
          </p:cNvSpPr>
          <p:nvPr>
            <p:ph type="title"/>
          </p:nvPr>
        </p:nvSpPr>
        <p:spPr>
          <a:xfrm>
            <a:off x="444500" y="307428"/>
            <a:ext cx="5518150" cy="1122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Best Multi-Sponsor ROP Ads</a:t>
            </a:r>
            <a:endParaRPr/>
          </a:p>
        </p:txBody>
      </p:sp>
      <p:sp>
        <p:nvSpPr>
          <p:cNvPr id="393" name="Google Shape;393;p39"/>
          <p:cNvSpPr txBox="1"/>
          <p:nvPr/>
        </p:nvSpPr>
        <p:spPr>
          <a:xfrm>
            <a:off x="444500" y="1569275"/>
            <a:ext cx="5188200" cy="38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Ad Group C</a:t>
            </a:r>
            <a:endParaRPr sz="2400"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394" name="Google Shape;394;p39"/>
          <p:cNvSpPr txBox="1"/>
          <p:nvPr/>
        </p:nvSpPr>
        <p:spPr>
          <a:xfrm>
            <a:off x="444500" y="2611725"/>
            <a:ext cx="5188200" cy="56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FFF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1st Place</a:t>
            </a:r>
            <a:endParaRPr sz="3600"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395" name="Google Shape;395;p39"/>
          <p:cNvSpPr txBox="1"/>
          <p:nvPr/>
        </p:nvSpPr>
        <p:spPr>
          <a:xfrm>
            <a:off x="444500" y="3832400"/>
            <a:ext cx="5188200" cy="38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West Linn Tidings</a:t>
            </a:r>
            <a:endParaRPr sz="2400"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pic>
        <p:nvPicPr>
          <p:cNvPr id="396" name="Google Shape;396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01825" y="152400"/>
            <a:ext cx="3820430" cy="7467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40"/>
          <p:cNvSpPr txBox="1">
            <a:spLocks noGrp="1"/>
          </p:cNvSpPr>
          <p:nvPr>
            <p:ph type="title"/>
          </p:nvPr>
        </p:nvSpPr>
        <p:spPr>
          <a:xfrm>
            <a:off x="444500" y="307428"/>
            <a:ext cx="5518150" cy="1122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Best Multi-Sponsor ROP Ads</a:t>
            </a:r>
            <a:endParaRPr/>
          </a:p>
        </p:txBody>
      </p:sp>
      <p:sp>
        <p:nvSpPr>
          <p:cNvPr id="402" name="Google Shape;402;p40"/>
          <p:cNvSpPr txBox="1"/>
          <p:nvPr/>
        </p:nvSpPr>
        <p:spPr>
          <a:xfrm>
            <a:off x="444500" y="1569275"/>
            <a:ext cx="4999200" cy="38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Ad Group A-B</a:t>
            </a:r>
            <a:endParaRPr sz="2400"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403" name="Google Shape;403;p40"/>
          <p:cNvSpPr txBox="1"/>
          <p:nvPr/>
        </p:nvSpPr>
        <p:spPr>
          <a:xfrm>
            <a:off x="444500" y="2611725"/>
            <a:ext cx="4999200" cy="56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FFF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3rd Place</a:t>
            </a:r>
            <a:endParaRPr sz="3600"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404" name="Google Shape;404;p40"/>
          <p:cNvSpPr txBox="1"/>
          <p:nvPr/>
        </p:nvSpPr>
        <p:spPr>
          <a:xfrm>
            <a:off x="444500" y="3832400"/>
            <a:ext cx="4999200" cy="38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Lake Oswego Review</a:t>
            </a:r>
            <a:endParaRPr sz="2400"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pic>
        <p:nvPicPr>
          <p:cNvPr id="405" name="Google Shape;405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03275" y="152400"/>
            <a:ext cx="3820430" cy="7467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41"/>
          <p:cNvSpPr txBox="1">
            <a:spLocks noGrp="1"/>
          </p:cNvSpPr>
          <p:nvPr>
            <p:ph type="title"/>
          </p:nvPr>
        </p:nvSpPr>
        <p:spPr>
          <a:xfrm>
            <a:off x="444500" y="307428"/>
            <a:ext cx="5518150" cy="1122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Best Multi-Sponsor ROP Ads</a:t>
            </a:r>
            <a:endParaRPr/>
          </a:p>
        </p:txBody>
      </p:sp>
      <p:sp>
        <p:nvSpPr>
          <p:cNvPr id="411" name="Google Shape;411;p41"/>
          <p:cNvSpPr txBox="1"/>
          <p:nvPr/>
        </p:nvSpPr>
        <p:spPr>
          <a:xfrm>
            <a:off x="444500" y="1569275"/>
            <a:ext cx="5188200" cy="38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Ad Group A-B</a:t>
            </a:r>
            <a:endParaRPr sz="2400"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412" name="Google Shape;412;p41"/>
          <p:cNvSpPr txBox="1"/>
          <p:nvPr/>
        </p:nvSpPr>
        <p:spPr>
          <a:xfrm>
            <a:off x="444500" y="2611725"/>
            <a:ext cx="5518200" cy="56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FFF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2nd Place</a:t>
            </a:r>
            <a:endParaRPr sz="3600"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413" name="Google Shape;413;p41"/>
          <p:cNvSpPr txBox="1"/>
          <p:nvPr/>
        </p:nvSpPr>
        <p:spPr>
          <a:xfrm>
            <a:off x="444500" y="3832400"/>
            <a:ext cx="5188200" cy="38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Astoria Daily Astorian</a:t>
            </a:r>
            <a:endParaRPr sz="2400"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pic>
        <p:nvPicPr>
          <p:cNvPr id="414" name="Google Shape;414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72075" y="619150"/>
            <a:ext cx="6534100" cy="6534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42"/>
          <p:cNvSpPr txBox="1">
            <a:spLocks noGrp="1"/>
          </p:cNvSpPr>
          <p:nvPr>
            <p:ph type="title"/>
          </p:nvPr>
        </p:nvSpPr>
        <p:spPr>
          <a:xfrm>
            <a:off x="444500" y="307428"/>
            <a:ext cx="5518150" cy="1122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Best Multi-Sponsor ROP Ads</a:t>
            </a:r>
            <a:endParaRPr/>
          </a:p>
        </p:txBody>
      </p:sp>
      <p:sp>
        <p:nvSpPr>
          <p:cNvPr id="420" name="Google Shape;420;p42"/>
          <p:cNvSpPr txBox="1"/>
          <p:nvPr/>
        </p:nvSpPr>
        <p:spPr>
          <a:xfrm>
            <a:off x="444500" y="1569275"/>
            <a:ext cx="4952100" cy="38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Ad Group A-B</a:t>
            </a:r>
            <a:endParaRPr sz="2400"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421" name="Google Shape;421;p42"/>
          <p:cNvSpPr txBox="1"/>
          <p:nvPr/>
        </p:nvSpPr>
        <p:spPr>
          <a:xfrm>
            <a:off x="444500" y="2611725"/>
            <a:ext cx="4952100" cy="56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FFF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1st Place</a:t>
            </a:r>
            <a:endParaRPr sz="3600"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422" name="Google Shape;422;p42"/>
          <p:cNvSpPr txBox="1"/>
          <p:nvPr/>
        </p:nvSpPr>
        <p:spPr>
          <a:xfrm>
            <a:off x="444500" y="3832400"/>
            <a:ext cx="4952100" cy="38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Astoria Daily Astorian</a:t>
            </a:r>
            <a:endParaRPr sz="2400"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pic>
        <p:nvPicPr>
          <p:cNvPr id="423" name="Google Shape;423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31425" y="152400"/>
            <a:ext cx="3733799" cy="7467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43"/>
          <p:cNvSpPr txBox="1">
            <a:spLocks noGrp="1"/>
          </p:cNvSpPr>
          <p:nvPr>
            <p:ph type="title"/>
          </p:nvPr>
        </p:nvSpPr>
        <p:spPr>
          <a:xfrm>
            <a:off x="444500" y="307425"/>
            <a:ext cx="5534400" cy="112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Best Overall Advertising (non-dailies)</a:t>
            </a:r>
            <a:endParaRPr/>
          </a:p>
        </p:txBody>
      </p:sp>
      <p:sp>
        <p:nvSpPr>
          <p:cNvPr id="429" name="Google Shape;429;p43"/>
          <p:cNvSpPr txBox="1"/>
          <p:nvPr/>
        </p:nvSpPr>
        <p:spPr>
          <a:xfrm>
            <a:off x="444500" y="1569275"/>
            <a:ext cx="5093700" cy="38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Ad Group A-D</a:t>
            </a:r>
            <a:endParaRPr sz="2400"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430" name="Google Shape;430;p43"/>
          <p:cNvSpPr txBox="1"/>
          <p:nvPr/>
        </p:nvSpPr>
        <p:spPr>
          <a:xfrm>
            <a:off x="444500" y="2611725"/>
            <a:ext cx="5093700" cy="56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FFF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3rd Place</a:t>
            </a:r>
            <a:endParaRPr sz="3600"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431" name="Google Shape;431;p43"/>
          <p:cNvSpPr txBox="1"/>
          <p:nvPr/>
        </p:nvSpPr>
        <p:spPr>
          <a:xfrm>
            <a:off x="444500" y="3832400"/>
            <a:ext cx="5093700" cy="38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Astoria Daily Astorian</a:t>
            </a:r>
            <a:endParaRPr sz="2400"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pic>
        <p:nvPicPr>
          <p:cNvPr id="432" name="Google Shape;432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31300" y="152400"/>
            <a:ext cx="6116320" cy="7467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44"/>
          <p:cNvSpPr txBox="1">
            <a:spLocks noGrp="1"/>
          </p:cNvSpPr>
          <p:nvPr>
            <p:ph type="title"/>
          </p:nvPr>
        </p:nvSpPr>
        <p:spPr>
          <a:xfrm>
            <a:off x="444500" y="307425"/>
            <a:ext cx="5974800" cy="112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Best Overall Advertising (non-dailies)</a:t>
            </a:r>
            <a:endParaRPr/>
          </a:p>
        </p:txBody>
      </p:sp>
      <p:sp>
        <p:nvSpPr>
          <p:cNvPr id="438" name="Google Shape;438;p44"/>
          <p:cNvSpPr txBox="1"/>
          <p:nvPr/>
        </p:nvSpPr>
        <p:spPr>
          <a:xfrm>
            <a:off x="444500" y="1569275"/>
            <a:ext cx="5125200" cy="38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Ad Group A-D</a:t>
            </a:r>
            <a:endParaRPr sz="2400"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439" name="Google Shape;439;p44"/>
          <p:cNvSpPr txBox="1"/>
          <p:nvPr/>
        </p:nvSpPr>
        <p:spPr>
          <a:xfrm>
            <a:off x="444500" y="2611725"/>
            <a:ext cx="5125200" cy="56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FFF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2nd Place</a:t>
            </a:r>
            <a:endParaRPr sz="3600"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440" name="Google Shape;440;p44"/>
          <p:cNvSpPr txBox="1"/>
          <p:nvPr/>
        </p:nvSpPr>
        <p:spPr>
          <a:xfrm>
            <a:off x="444500" y="3832400"/>
            <a:ext cx="5125200" cy="75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Portland Daily Journal of Commerce</a:t>
            </a:r>
            <a:endParaRPr sz="2400"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pic>
        <p:nvPicPr>
          <p:cNvPr id="441" name="Google Shape;441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92675" y="152400"/>
            <a:ext cx="4834014" cy="7467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45"/>
          <p:cNvSpPr txBox="1">
            <a:spLocks noGrp="1"/>
          </p:cNvSpPr>
          <p:nvPr>
            <p:ph type="title"/>
          </p:nvPr>
        </p:nvSpPr>
        <p:spPr>
          <a:xfrm>
            <a:off x="444500" y="307425"/>
            <a:ext cx="5770200" cy="112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Best Overall Advertising (non-dailies)</a:t>
            </a:r>
            <a:endParaRPr/>
          </a:p>
        </p:txBody>
      </p:sp>
      <p:sp>
        <p:nvSpPr>
          <p:cNvPr id="447" name="Google Shape;447;p45"/>
          <p:cNvSpPr txBox="1"/>
          <p:nvPr/>
        </p:nvSpPr>
        <p:spPr>
          <a:xfrm>
            <a:off x="444500" y="1569275"/>
            <a:ext cx="4983600" cy="38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Ad Group A-D</a:t>
            </a:r>
            <a:endParaRPr sz="2400"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448" name="Google Shape;448;p45"/>
          <p:cNvSpPr txBox="1"/>
          <p:nvPr/>
        </p:nvSpPr>
        <p:spPr>
          <a:xfrm>
            <a:off x="444500" y="2611725"/>
            <a:ext cx="4983600" cy="56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FFF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1st Place</a:t>
            </a:r>
            <a:endParaRPr sz="3600"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449" name="Google Shape;449;p45"/>
          <p:cNvSpPr txBox="1"/>
          <p:nvPr/>
        </p:nvSpPr>
        <p:spPr>
          <a:xfrm>
            <a:off x="444500" y="3832400"/>
            <a:ext cx="4983600" cy="38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Creswell Chronicle</a:t>
            </a:r>
            <a:endParaRPr sz="2400"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pic>
        <p:nvPicPr>
          <p:cNvPr id="450" name="Google Shape;450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67100" y="152400"/>
            <a:ext cx="4816124" cy="7467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46"/>
          <p:cNvSpPr txBox="1">
            <a:spLocks noGrp="1"/>
          </p:cNvSpPr>
          <p:nvPr>
            <p:ph type="title"/>
          </p:nvPr>
        </p:nvSpPr>
        <p:spPr>
          <a:xfrm>
            <a:off x="444500" y="307428"/>
            <a:ext cx="5518150" cy="1122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Best Series</a:t>
            </a:r>
            <a:endParaRPr/>
          </a:p>
        </p:txBody>
      </p:sp>
      <p:sp>
        <p:nvSpPr>
          <p:cNvPr id="456" name="Google Shape;456;p46"/>
          <p:cNvSpPr txBox="1"/>
          <p:nvPr/>
        </p:nvSpPr>
        <p:spPr>
          <a:xfrm>
            <a:off x="444500" y="1569275"/>
            <a:ext cx="4716000" cy="38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Ad Group A-D</a:t>
            </a:r>
            <a:endParaRPr sz="2400"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457" name="Google Shape;457;p46"/>
          <p:cNvSpPr txBox="1"/>
          <p:nvPr/>
        </p:nvSpPr>
        <p:spPr>
          <a:xfrm>
            <a:off x="444500" y="2611725"/>
            <a:ext cx="4716000" cy="56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FFF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3rd Place</a:t>
            </a:r>
            <a:endParaRPr sz="3600"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458" name="Google Shape;458;p46"/>
          <p:cNvSpPr txBox="1"/>
          <p:nvPr/>
        </p:nvSpPr>
        <p:spPr>
          <a:xfrm>
            <a:off x="444500" y="3832400"/>
            <a:ext cx="4716000" cy="38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Astoria Daily Astorian</a:t>
            </a:r>
            <a:endParaRPr sz="2400"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pic>
        <p:nvPicPr>
          <p:cNvPr id="459" name="Google Shape;459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92625" y="307425"/>
            <a:ext cx="4295775" cy="3819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80125" y="3832400"/>
            <a:ext cx="3755060" cy="3340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47"/>
          <p:cNvSpPr txBox="1">
            <a:spLocks noGrp="1"/>
          </p:cNvSpPr>
          <p:nvPr>
            <p:ph type="title"/>
          </p:nvPr>
        </p:nvSpPr>
        <p:spPr>
          <a:xfrm>
            <a:off x="444500" y="307428"/>
            <a:ext cx="5518150" cy="1122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Best Series</a:t>
            </a:r>
            <a:endParaRPr/>
          </a:p>
        </p:txBody>
      </p:sp>
      <p:sp>
        <p:nvSpPr>
          <p:cNvPr id="466" name="Google Shape;466;p47"/>
          <p:cNvSpPr txBox="1"/>
          <p:nvPr/>
        </p:nvSpPr>
        <p:spPr>
          <a:xfrm>
            <a:off x="444500" y="1569275"/>
            <a:ext cx="4558800" cy="38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Ad Group A-D</a:t>
            </a:r>
            <a:endParaRPr sz="2400"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467" name="Google Shape;467;p47"/>
          <p:cNvSpPr txBox="1"/>
          <p:nvPr/>
        </p:nvSpPr>
        <p:spPr>
          <a:xfrm>
            <a:off x="444500" y="2611725"/>
            <a:ext cx="4558800" cy="56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FFF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2nd Place</a:t>
            </a:r>
            <a:endParaRPr sz="3600"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468" name="Google Shape;468;p47"/>
          <p:cNvSpPr txBox="1"/>
          <p:nvPr/>
        </p:nvSpPr>
        <p:spPr>
          <a:xfrm>
            <a:off x="444500" y="3832400"/>
            <a:ext cx="4558800" cy="38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Creswell Chronicle</a:t>
            </a:r>
            <a:endParaRPr sz="2400"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pic>
        <p:nvPicPr>
          <p:cNvPr id="469" name="Google Shape;469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86199" y="1090648"/>
            <a:ext cx="8791148" cy="167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0" name="Google Shape;470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86200" y="3050750"/>
            <a:ext cx="8791141" cy="167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1" name="Google Shape;471;p4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86210" y="5010850"/>
            <a:ext cx="8791126" cy="1670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48"/>
          <p:cNvSpPr txBox="1">
            <a:spLocks noGrp="1"/>
          </p:cNvSpPr>
          <p:nvPr>
            <p:ph type="title"/>
          </p:nvPr>
        </p:nvSpPr>
        <p:spPr>
          <a:xfrm>
            <a:off x="444500" y="307428"/>
            <a:ext cx="5518150" cy="1122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Best Series</a:t>
            </a:r>
            <a:endParaRPr/>
          </a:p>
        </p:txBody>
      </p:sp>
      <p:sp>
        <p:nvSpPr>
          <p:cNvPr id="477" name="Google Shape;477;p48"/>
          <p:cNvSpPr txBox="1"/>
          <p:nvPr/>
        </p:nvSpPr>
        <p:spPr>
          <a:xfrm>
            <a:off x="444500" y="1569275"/>
            <a:ext cx="4684800" cy="38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Ad Group A-D</a:t>
            </a:r>
            <a:endParaRPr sz="2400"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478" name="Google Shape;478;p48"/>
          <p:cNvSpPr txBox="1"/>
          <p:nvPr/>
        </p:nvSpPr>
        <p:spPr>
          <a:xfrm>
            <a:off x="444500" y="2611725"/>
            <a:ext cx="4684800" cy="56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FFF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1st Place</a:t>
            </a:r>
            <a:endParaRPr sz="3600"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479" name="Google Shape;479;p48"/>
          <p:cNvSpPr txBox="1"/>
          <p:nvPr/>
        </p:nvSpPr>
        <p:spPr>
          <a:xfrm>
            <a:off x="444500" y="3832400"/>
            <a:ext cx="4684800" cy="38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Astoria Daily Astorian</a:t>
            </a:r>
            <a:endParaRPr sz="2400"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pic>
        <p:nvPicPr>
          <p:cNvPr id="480" name="Google Shape;480;p48"/>
          <p:cNvPicPr preferRelativeResize="0"/>
          <p:nvPr/>
        </p:nvPicPr>
        <p:blipFill rotWithShape="1">
          <a:blip r:embed="rId3">
            <a:alphaModFix/>
          </a:blip>
          <a:srcRect t="14177"/>
          <a:stretch/>
        </p:blipFill>
        <p:spPr>
          <a:xfrm>
            <a:off x="5650400" y="818962"/>
            <a:ext cx="6515750" cy="6409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4"/>
          <p:cNvSpPr txBox="1">
            <a:spLocks noGrp="1"/>
          </p:cNvSpPr>
          <p:nvPr>
            <p:ph type="title"/>
          </p:nvPr>
        </p:nvSpPr>
        <p:spPr>
          <a:xfrm>
            <a:off x="444500" y="307428"/>
            <a:ext cx="5518150" cy="1122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Best Black &amp; White Ad</a:t>
            </a:r>
            <a:endParaRPr/>
          </a:p>
        </p:txBody>
      </p:sp>
      <p:sp>
        <p:nvSpPr>
          <p:cNvPr id="78" name="Google Shape;78;p4"/>
          <p:cNvSpPr txBox="1"/>
          <p:nvPr/>
        </p:nvSpPr>
        <p:spPr>
          <a:xfrm>
            <a:off x="444500" y="1569275"/>
            <a:ext cx="4936500" cy="38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Ad Group A-D</a:t>
            </a:r>
            <a:endParaRPr sz="2400"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79" name="Google Shape;79;p4"/>
          <p:cNvSpPr txBox="1"/>
          <p:nvPr/>
        </p:nvSpPr>
        <p:spPr>
          <a:xfrm>
            <a:off x="444500" y="2611725"/>
            <a:ext cx="4936500" cy="56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FFF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3rd Place</a:t>
            </a:r>
            <a:endParaRPr sz="3600"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80" name="Google Shape;80;p4"/>
          <p:cNvSpPr txBox="1"/>
          <p:nvPr/>
        </p:nvSpPr>
        <p:spPr>
          <a:xfrm>
            <a:off x="444500" y="3832400"/>
            <a:ext cx="4936500" cy="38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Keizertimes</a:t>
            </a:r>
            <a:endParaRPr sz="2400"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pic>
        <p:nvPicPr>
          <p:cNvPr id="81" name="Google Shape;81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21700" y="152400"/>
            <a:ext cx="6471300" cy="7467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49"/>
          <p:cNvSpPr txBox="1">
            <a:spLocks noGrp="1"/>
          </p:cNvSpPr>
          <p:nvPr>
            <p:ph type="title"/>
          </p:nvPr>
        </p:nvSpPr>
        <p:spPr>
          <a:xfrm>
            <a:off x="444500" y="307428"/>
            <a:ext cx="5518150" cy="1122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Best Single House Ad</a:t>
            </a:r>
            <a:endParaRPr/>
          </a:p>
        </p:txBody>
      </p:sp>
      <p:sp>
        <p:nvSpPr>
          <p:cNvPr id="486" name="Google Shape;486;p49"/>
          <p:cNvSpPr txBox="1"/>
          <p:nvPr/>
        </p:nvSpPr>
        <p:spPr>
          <a:xfrm>
            <a:off x="444500" y="1569275"/>
            <a:ext cx="4779000" cy="38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Ad Group C-D</a:t>
            </a:r>
            <a:endParaRPr sz="2400"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487" name="Google Shape;487;p49"/>
          <p:cNvSpPr txBox="1"/>
          <p:nvPr/>
        </p:nvSpPr>
        <p:spPr>
          <a:xfrm>
            <a:off x="444500" y="2611725"/>
            <a:ext cx="4779000" cy="56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FFF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3rd Place</a:t>
            </a:r>
            <a:endParaRPr sz="3600"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488" name="Google Shape;488;p49"/>
          <p:cNvSpPr txBox="1"/>
          <p:nvPr/>
        </p:nvSpPr>
        <p:spPr>
          <a:xfrm>
            <a:off x="444500" y="3832400"/>
            <a:ext cx="4779000" cy="38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Keizertimes</a:t>
            </a:r>
            <a:endParaRPr sz="2400"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pic>
        <p:nvPicPr>
          <p:cNvPr id="489" name="Google Shape;489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15050" y="152400"/>
            <a:ext cx="6527167" cy="7467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50"/>
          <p:cNvSpPr txBox="1">
            <a:spLocks noGrp="1"/>
          </p:cNvSpPr>
          <p:nvPr>
            <p:ph type="title"/>
          </p:nvPr>
        </p:nvSpPr>
        <p:spPr>
          <a:xfrm>
            <a:off x="444500" y="307428"/>
            <a:ext cx="5518150" cy="1122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Best Single House Ad</a:t>
            </a:r>
            <a:endParaRPr/>
          </a:p>
        </p:txBody>
      </p:sp>
      <p:sp>
        <p:nvSpPr>
          <p:cNvPr id="495" name="Google Shape;495;p50"/>
          <p:cNvSpPr txBox="1"/>
          <p:nvPr/>
        </p:nvSpPr>
        <p:spPr>
          <a:xfrm>
            <a:off x="444500" y="1569275"/>
            <a:ext cx="5188200" cy="38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Ad Group C-D</a:t>
            </a:r>
            <a:endParaRPr sz="2400"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496" name="Google Shape;496;p50"/>
          <p:cNvSpPr txBox="1"/>
          <p:nvPr/>
        </p:nvSpPr>
        <p:spPr>
          <a:xfrm>
            <a:off x="444500" y="2611725"/>
            <a:ext cx="5188200" cy="56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FFF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2nd Place</a:t>
            </a:r>
            <a:endParaRPr sz="3600"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497" name="Google Shape;497;p50"/>
          <p:cNvSpPr txBox="1"/>
          <p:nvPr/>
        </p:nvSpPr>
        <p:spPr>
          <a:xfrm>
            <a:off x="444500" y="3832400"/>
            <a:ext cx="5188200" cy="38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Malheur Enterprise</a:t>
            </a:r>
            <a:endParaRPr sz="2400"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pic>
        <p:nvPicPr>
          <p:cNvPr id="498" name="Google Shape;498;p50"/>
          <p:cNvPicPr preferRelativeResize="0"/>
          <p:nvPr/>
        </p:nvPicPr>
        <p:blipFill rotWithShape="1">
          <a:blip r:embed="rId3">
            <a:alphaModFix/>
          </a:blip>
          <a:srcRect t="12778"/>
          <a:stretch/>
        </p:blipFill>
        <p:spPr>
          <a:xfrm>
            <a:off x="4513375" y="1911075"/>
            <a:ext cx="7924623" cy="3950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51"/>
          <p:cNvSpPr txBox="1">
            <a:spLocks noGrp="1"/>
          </p:cNvSpPr>
          <p:nvPr>
            <p:ph type="title"/>
          </p:nvPr>
        </p:nvSpPr>
        <p:spPr>
          <a:xfrm>
            <a:off x="444500" y="307428"/>
            <a:ext cx="5518150" cy="1122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Best Single House Ad</a:t>
            </a:r>
            <a:endParaRPr/>
          </a:p>
        </p:txBody>
      </p:sp>
      <p:sp>
        <p:nvSpPr>
          <p:cNvPr id="504" name="Google Shape;504;p51"/>
          <p:cNvSpPr txBox="1"/>
          <p:nvPr/>
        </p:nvSpPr>
        <p:spPr>
          <a:xfrm>
            <a:off x="444500" y="1569275"/>
            <a:ext cx="4810500" cy="38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Ad Group C-D</a:t>
            </a:r>
            <a:endParaRPr sz="2400"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505" name="Google Shape;505;p51"/>
          <p:cNvSpPr txBox="1"/>
          <p:nvPr/>
        </p:nvSpPr>
        <p:spPr>
          <a:xfrm>
            <a:off x="444500" y="2611725"/>
            <a:ext cx="4810500" cy="56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FFF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1st Place</a:t>
            </a:r>
            <a:endParaRPr sz="3600"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506" name="Google Shape;506;p51"/>
          <p:cNvSpPr txBox="1"/>
          <p:nvPr/>
        </p:nvSpPr>
        <p:spPr>
          <a:xfrm>
            <a:off x="444500" y="3832400"/>
            <a:ext cx="4810500" cy="38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Keizertimes</a:t>
            </a:r>
            <a:endParaRPr sz="2400"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pic>
        <p:nvPicPr>
          <p:cNvPr id="507" name="Google Shape;507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15050" y="152400"/>
            <a:ext cx="5353800" cy="7467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p52"/>
          <p:cNvSpPr txBox="1">
            <a:spLocks noGrp="1"/>
          </p:cNvSpPr>
          <p:nvPr>
            <p:ph type="title"/>
          </p:nvPr>
        </p:nvSpPr>
        <p:spPr>
          <a:xfrm>
            <a:off x="444500" y="307428"/>
            <a:ext cx="5518150" cy="1122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Best Single House Ad</a:t>
            </a:r>
            <a:endParaRPr/>
          </a:p>
        </p:txBody>
      </p:sp>
      <p:sp>
        <p:nvSpPr>
          <p:cNvPr id="513" name="Google Shape;513;p52"/>
          <p:cNvSpPr txBox="1"/>
          <p:nvPr/>
        </p:nvSpPr>
        <p:spPr>
          <a:xfrm>
            <a:off x="444500" y="1569275"/>
            <a:ext cx="4716000" cy="38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Ad Group A-B</a:t>
            </a:r>
            <a:endParaRPr sz="2400"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514" name="Google Shape;514;p52"/>
          <p:cNvSpPr txBox="1"/>
          <p:nvPr/>
        </p:nvSpPr>
        <p:spPr>
          <a:xfrm>
            <a:off x="444500" y="2611725"/>
            <a:ext cx="4716000" cy="56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FFF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3rd Place</a:t>
            </a:r>
            <a:endParaRPr sz="3600"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515" name="Google Shape;515;p52"/>
          <p:cNvSpPr txBox="1"/>
          <p:nvPr/>
        </p:nvSpPr>
        <p:spPr>
          <a:xfrm>
            <a:off x="444500" y="3838975"/>
            <a:ext cx="4716000" cy="38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Lake Oswego Review</a:t>
            </a:r>
            <a:endParaRPr sz="2400"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pic>
        <p:nvPicPr>
          <p:cNvPr id="516" name="Google Shape;516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78550" y="549450"/>
            <a:ext cx="6534149" cy="66735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53"/>
          <p:cNvSpPr txBox="1">
            <a:spLocks noGrp="1"/>
          </p:cNvSpPr>
          <p:nvPr>
            <p:ph type="title"/>
          </p:nvPr>
        </p:nvSpPr>
        <p:spPr>
          <a:xfrm>
            <a:off x="444500" y="307428"/>
            <a:ext cx="5518150" cy="1122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Best Single House Ad</a:t>
            </a:r>
            <a:endParaRPr/>
          </a:p>
        </p:txBody>
      </p:sp>
      <p:sp>
        <p:nvSpPr>
          <p:cNvPr id="522" name="Google Shape;522;p53"/>
          <p:cNvSpPr txBox="1"/>
          <p:nvPr/>
        </p:nvSpPr>
        <p:spPr>
          <a:xfrm>
            <a:off x="444500" y="1569275"/>
            <a:ext cx="4873500" cy="38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Ad Group A-B</a:t>
            </a:r>
            <a:endParaRPr sz="2400"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523" name="Google Shape;523;p53"/>
          <p:cNvSpPr txBox="1"/>
          <p:nvPr/>
        </p:nvSpPr>
        <p:spPr>
          <a:xfrm>
            <a:off x="444500" y="2611725"/>
            <a:ext cx="4873500" cy="56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FFF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2nd Place</a:t>
            </a:r>
            <a:endParaRPr sz="3600"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524" name="Google Shape;524;p53"/>
          <p:cNvSpPr txBox="1"/>
          <p:nvPr/>
        </p:nvSpPr>
        <p:spPr>
          <a:xfrm>
            <a:off x="444500" y="3832400"/>
            <a:ext cx="4873500" cy="38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Lake Oswego Review</a:t>
            </a:r>
            <a:endParaRPr sz="2400"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pic>
        <p:nvPicPr>
          <p:cNvPr id="525" name="Google Shape;525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37175" y="152400"/>
            <a:ext cx="3820430" cy="7467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54"/>
          <p:cNvSpPr txBox="1">
            <a:spLocks noGrp="1"/>
          </p:cNvSpPr>
          <p:nvPr>
            <p:ph type="title"/>
          </p:nvPr>
        </p:nvSpPr>
        <p:spPr>
          <a:xfrm>
            <a:off x="444500" y="307428"/>
            <a:ext cx="5518150" cy="1122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Best Single House Ad</a:t>
            </a:r>
            <a:endParaRPr/>
          </a:p>
        </p:txBody>
      </p:sp>
      <p:sp>
        <p:nvSpPr>
          <p:cNvPr id="531" name="Google Shape;531;p54"/>
          <p:cNvSpPr txBox="1"/>
          <p:nvPr/>
        </p:nvSpPr>
        <p:spPr>
          <a:xfrm>
            <a:off x="444500" y="1569275"/>
            <a:ext cx="4810500" cy="38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Ad Group A-B</a:t>
            </a:r>
            <a:endParaRPr sz="2400"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532" name="Google Shape;532;p54"/>
          <p:cNvSpPr txBox="1"/>
          <p:nvPr/>
        </p:nvSpPr>
        <p:spPr>
          <a:xfrm>
            <a:off x="444500" y="2611725"/>
            <a:ext cx="4810500" cy="56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FFF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1st Place</a:t>
            </a:r>
            <a:endParaRPr sz="3600"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533" name="Google Shape;533;p54"/>
          <p:cNvSpPr txBox="1"/>
          <p:nvPr/>
        </p:nvSpPr>
        <p:spPr>
          <a:xfrm>
            <a:off x="444500" y="3832400"/>
            <a:ext cx="4810500" cy="38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Astoria Daily Astorian</a:t>
            </a:r>
            <a:endParaRPr sz="2400"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pic>
        <p:nvPicPr>
          <p:cNvPr id="534" name="Google Shape;534;p54"/>
          <p:cNvPicPr preferRelativeResize="0"/>
          <p:nvPr/>
        </p:nvPicPr>
        <p:blipFill rotWithShape="1">
          <a:blip r:embed="rId3">
            <a:alphaModFix/>
          </a:blip>
          <a:srcRect t="11150"/>
          <a:stretch/>
        </p:blipFill>
        <p:spPr>
          <a:xfrm>
            <a:off x="4300525" y="1845787"/>
            <a:ext cx="8334577" cy="4080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p55"/>
          <p:cNvSpPr txBox="1">
            <a:spLocks noGrp="1"/>
          </p:cNvSpPr>
          <p:nvPr>
            <p:ph type="title"/>
          </p:nvPr>
        </p:nvSpPr>
        <p:spPr>
          <a:xfrm>
            <a:off x="444500" y="307428"/>
            <a:ext cx="5518150" cy="1122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Best Section Cover</a:t>
            </a:r>
            <a:endParaRPr/>
          </a:p>
        </p:txBody>
      </p:sp>
      <p:sp>
        <p:nvSpPr>
          <p:cNvPr id="540" name="Google Shape;540;p55"/>
          <p:cNvSpPr txBox="1"/>
          <p:nvPr/>
        </p:nvSpPr>
        <p:spPr>
          <a:xfrm>
            <a:off x="444500" y="1569275"/>
            <a:ext cx="4448700" cy="38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Ad Group C-D</a:t>
            </a:r>
            <a:endParaRPr sz="2400"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541" name="Google Shape;541;p55"/>
          <p:cNvSpPr txBox="1"/>
          <p:nvPr/>
        </p:nvSpPr>
        <p:spPr>
          <a:xfrm>
            <a:off x="444500" y="2611725"/>
            <a:ext cx="4448700" cy="56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FFF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3rd Place</a:t>
            </a:r>
            <a:endParaRPr sz="3600"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542" name="Google Shape;542;p55"/>
          <p:cNvSpPr txBox="1"/>
          <p:nvPr/>
        </p:nvSpPr>
        <p:spPr>
          <a:xfrm>
            <a:off x="444500" y="3832400"/>
            <a:ext cx="4448700" cy="38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Redmond Spokesman</a:t>
            </a:r>
            <a:endParaRPr sz="2400"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pic>
        <p:nvPicPr>
          <p:cNvPr id="543" name="Google Shape;543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25100" y="392138"/>
            <a:ext cx="6534149" cy="69881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p56"/>
          <p:cNvSpPr txBox="1">
            <a:spLocks noGrp="1"/>
          </p:cNvSpPr>
          <p:nvPr>
            <p:ph type="title"/>
          </p:nvPr>
        </p:nvSpPr>
        <p:spPr>
          <a:xfrm>
            <a:off x="444500" y="307428"/>
            <a:ext cx="5518150" cy="1122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Best Section Cover</a:t>
            </a:r>
            <a:endParaRPr/>
          </a:p>
        </p:txBody>
      </p:sp>
      <p:sp>
        <p:nvSpPr>
          <p:cNvPr id="549" name="Google Shape;549;p56"/>
          <p:cNvSpPr txBox="1"/>
          <p:nvPr/>
        </p:nvSpPr>
        <p:spPr>
          <a:xfrm>
            <a:off x="444500" y="1569275"/>
            <a:ext cx="4574400" cy="38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Ad Group C-D</a:t>
            </a:r>
            <a:endParaRPr sz="2400"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550" name="Google Shape;550;p56"/>
          <p:cNvSpPr txBox="1"/>
          <p:nvPr/>
        </p:nvSpPr>
        <p:spPr>
          <a:xfrm>
            <a:off x="444500" y="2611725"/>
            <a:ext cx="4574400" cy="56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FFF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2nd Place</a:t>
            </a:r>
            <a:endParaRPr sz="3600"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551" name="Google Shape;551;p56"/>
          <p:cNvSpPr txBox="1"/>
          <p:nvPr/>
        </p:nvSpPr>
        <p:spPr>
          <a:xfrm>
            <a:off x="444500" y="3832400"/>
            <a:ext cx="4574400" cy="38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The New Era</a:t>
            </a:r>
            <a:endParaRPr sz="2400"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pic>
        <p:nvPicPr>
          <p:cNvPr id="552" name="Google Shape;552;p56"/>
          <p:cNvPicPr preferRelativeResize="0"/>
          <p:nvPr/>
        </p:nvPicPr>
        <p:blipFill rotWithShape="1">
          <a:blip r:embed="rId3">
            <a:alphaModFix/>
          </a:blip>
          <a:srcRect l="2761"/>
          <a:stretch/>
        </p:blipFill>
        <p:spPr>
          <a:xfrm>
            <a:off x="6279875" y="152400"/>
            <a:ext cx="5804050" cy="7467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p57"/>
          <p:cNvSpPr txBox="1">
            <a:spLocks noGrp="1"/>
          </p:cNvSpPr>
          <p:nvPr>
            <p:ph type="title"/>
          </p:nvPr>
        </p:nvSpPr>
        <p:spPr>
          <a:xfrm>
            <a:off x="444500" y="307428"/>
            <a:ext cx="5518150" cy="1122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Best Section Cover</a:t>
            </a:r>
            <a:endParaRPr/>
          </a:p>
        </p:txBody>
      </p:sp>
      <p:sp>
        <p:nvSpPr>
          <p:cNvPr id="558" name="Google Shape;558;p57"/>
          <p:cNvSpPr txBox="1"/>
          <p:nvPr/>
        </p:nvSpPr>
        <p:spPr>
          <a:xfrm>
            <a:off x="444500" y="1569275"/>
            <a:ext cx="4495800" cy="38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Ad Group C-D</a:t>
            </a:r>
            <a:endParaRPr sz="2400"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559" name="Google Shape;559;p57"/>
          <p:cNvSpPr txBox="1"/>
          <p:nvPr/>
        </p:nvSpPr>
        <p:spPr>
          <a:xfrm>
            <a:off x="444500" y="2611725"/>
            <a:ext cx="4495800" cy="56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FFF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1st Place</a:t>
            </a:r>
            <a:endParaRPr sz="3600"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560" name="Google Shape;560;p57"/>
          <p:cNvSpPr txBox="1"/>
          <p:nvPr/>
        </p:nvSpPr>
        <p:spPr>
          <a:xfrm>
            <a:off x="444500" y="3832400"/>
            <a:ext cx="4495800" cy="38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Redmond Spokesman</a:t>
            </a:r>
            <a:endParaRPr sz="2400"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pic>
        <p:nvPicPr>
          <p:cNvPr id="561" name="Google Shape;561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15050" y="152400"/>
            <a:ext cx="5830271" cy="7467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p58"/>
          <p:cNvSpPr txBox="1">
            <a:spLocks noGrp="1"/>
          </p:cNvSpPr>
          <p:nvPr>
            <p:ph type="title"/>
          </p:nvPr>
        </p:nvSpPr>
        <p:spPr>
          <a:xfrm>
            <a:off x="444500" y="307428"/>
            <a:ext cx="5518150" cy="1122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Best Section Cover</a:t>
            </a:r>
            <a:endParaRPr/>
          </a:p>
        </p:txBody>
      </p:sp>
      <p:sp>
        <p:nvSpPr>
          <p:cNvPr id="567" name="Google Shape;567;p58"/>
          <p:cNvSpPr txBox="1"/>
          <p:nvPr/>
        </p:nvSpPr>
        <p:spPr>
          <a:xfrm>
            <a:off x="444500" y="1569275"/>
            <a:ext cx="4432800" cy="38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Ad Group A-B</a:t>
            </a:r>
            <a:endParaRPr sz="2400"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568" name="Google Shape;568;p58"/>
          <p:cNvSpPr txBox="1"/>
          <p:nvPr/>
        </p:nvSpPr>
        <p:spPr>
          <a:xfrm>
            <a:off x="444500" y="2611725"/>
            <a:ext cx="4432800" cy="56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FFF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3rd Place</a:t>
            </a:r>
            <a:endParaRPr sz="3600"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569" name="Google Shape;569;p58"/>
          <p:cNvSpPr txBox="1"/>
          <p:nvPr/>
        </p:nvSpPr>
        <p:spPr>
          <a:xfrm>
            <a:off x="444500" y="3832400"/>
            <a:ext cx="4432800" cy="38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Bend Bulletin</a:t>
            </a:r>
            <a:endParaRPr sz="2400"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pic>
        <p:nvPicPr>
          <p:cNvPr id="570" name="Google Shape;570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82300" y="152400"/>
            <a:ext cx="4059626" cy="74675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5"/>
          <p:cNvSpPr txBox="1">
            <a:spLocks noGrp="1"/>
          </p:cNvSpPr>
          <p:nvPr>
            <p:ph type="title"/>
          </p:nvPr>
        </p:nvSpPr>
        <p:spPr>
          <a:xfrm>
            <a:off x="444500" y="307428"/>
            <a:ext cx="5518150" cy="1122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Best Black &amp; White Ad</a:t>
            </a:r>
            <a:endParaRPr/>
          </a:p>
        </p:txBody>
      </p:sp>
      <p:sp>
        <p:nvSpPr>
          <p:cNvPr id="87" name="Google Shape;87;p5"/>
          <p:cNvSpPr txBox="1"/>
          <p:nvPr/>
        </p:nvSpPr>
        <p:spPr>
          <a:xfrm>
            <a:off x="444500" y="1569275"/>
            <a:ext cx="4920600" cy="38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Ad Group A-D</a:t>
            </a:r>
            <a:endParaRPr sz="2400"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88" name="Google Shape;88;p5"/>
          <p:cNvSpPr txBox="1"/>
          <p:nvPr/>
        </p:nvSpPr>
        <p:spPr>
          <a:xfrm>
            <a:off x="444500" y="2611725"/>
            <a:ext cx="4920600" cy="56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FFF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2nd Place</a:t>
            </a:r>
            <a:endParaRPr sz="3600"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89" name="Google Shape;89;p5"/>
          <p:cNvSpPr txBox="1"/>
          <p:nvPr/>
        </p:nvSpPr>
        <p:spPr>
          <a:xfrm>
            <a:off x="444500" y="3832400"/>
            <a:ext cx="4920600" cy="38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Keizertimes</a:t>
            </a:r>
            <a:endParaRPr sz="2400"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pic>
        <p:nvPicPr>
          <p:cNvPr id="90" name="Google Shape;90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65725" y="523875"/>
            <a:ext cx="4752975" cy="6724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59"/>
          <p:cNvSpPr txBox="1">
            <a:spLocks noGrp="1"/>
          </p:cNvSpPr>
          <p:nvPr>
            <p:ph type="title"/>
          </p:nvPr>
        </p:nvSpPr>
        <p:spPr>
          <a:xfrm>
            <a:off x="444500" y="307428"/>
            <a:ext cx="5518150" cy="1122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Best Section Cover</a:t>
            </a:r>
            <a:endParaRPr/>
          </a:p>
        </p:txBody>
      </p:sp>
      <p:sp>
        <p:nvSpPr>
          <p:cNvPr id="576" name="Google Shape;576;p59"/>
          <p:cNvSpPr txBox="1"/>
          <p:nvPr/>
        </p:nvSpPr>
        <p:spPr>
          <a:xfrm>
            <a:off x="444500" y="1569275"/>
            <a:ext cx="4307100" cy="38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Ad Group A-B</a:t>
            </a:r>
            <a:endParaRPr sz="2400"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577" name="Google Shape;577;p59"/>
          <p:cNvSpPr txBox="1"/>
          <p:nvPr/>
        </p:nvSpPr>
        <p:spPr>
          <a:xfrm>
            <a:off x="444500" y="2611725"/>
            <a:ext cx="4307100" cy="56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FFF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2nd Place</a:t>
            </a:r>
            <a:endParaRPr sz="3600"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578" name="Google Shape;578;p59"/>
          <p:cNvSpPr txBox="1"/>
          <p:nvPr/>
        </p:nvSpPr>
        <p:spPr>
          <a:xfrm>
            <a:off x="444500" y="3832400"/>
            <a:ext cx="4307100" cy="38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Columbia Gorge News</a:t>
            </a:r>
            <a:endParaRPr sz="2400"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pic>
        <p:nvPicPr>
          <p:cNvPr id="579" name="Google Shape;579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95075" y="152400"/>
            <a:ext cx="3647168" cy="7467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p60"/>
          <p:cNvSpPr txBox="1">
            <a:spLocks noGrp="1"/>
          </p:cNvSpPr>
          <p:nvPr>
            <p:ph type="title"/>
          </p:nvPr>
        </p:nvSpPr>
        <p:spPr>
          <a:xfrm>
            <a:off x="444500" y="307428"/>
            <a:ext cx="5518150" cy="1122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Best Section Cover</a:t>
            </a:r>
            <a:endParaRPr/>
          </a:p>
        </p:txBody>
      </p:sp>
      <p:sp>
        <p:nvSpPr>
          <p:cNvPr id="585" name="Google Shape;585;p60"/>
          <p:cNvSpPr txBox="1"/>
          <p:nvPr/>
        </p:nvSpPr>
        <p:spPr>
          <a:xfrm>
            <a:off x="444500" y="1569275"/>
            <a:ext cx="4165500" cy="38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Ad Group A-B</a:t>
            </a:r>
            <a:endParaRPr sz="2400"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586" name="Google Shape;586;p60"/>
          <p:cNvSpPr txBox="1"/>
          <p:nvPr/>
        </p:nvSpPr>
        <p:spPr>
          <a:xfrm>
            <a:off x="444500" y="2611725"/>
            <a:ext cx="4165500" cy="56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FFF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1st Place</a:t>
            </a:r>
            <a:endParaRPr sz="3600"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587" name="Google Shape;587;p60"/>
          <p:cNvSpPr txBox="1"/>
          <p:nvPr/>
        </p:nvSpPr>
        <p:spPr>
          <a:xfrm>
            <a:off x="444500" y="3832400"/>
            <a:ext cx="4165500" cy="38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Astoria Daily Astorian</a:t>
            </a:r>
            <a:endParaRPr sz="2400"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pic>
        <p:nvPicPr>
          <p:cNvPr id="588" name="Google Shape;588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15050" y="152400"/>
            <a:ext cx="6218837" cy="7467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61"/>
          <p:cNvSpPr txBox="1">
            <a:spLocks noGrp="1"/>
          </p:cNvSpPr>
          <p:nvPr>
            <p:ph type="title"/>
          </p:nvPr>
        </p:nvSpPr>
        <p:spPr>
          <a:xfrm>
            <a:off x="444500" y="307428"/>
            <a:ext cx="5518150" cy="1122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Best Use of One Color and Black</a:t>
            </a:r>
            <a:endParaRPr/>
          </a:p>
        </p:txBody>
      </p:sp>
      <p:sp>
        <p:nvSpPr>
          <p:cNvPr id="594" name="Google Shape;594;p61"/>
          <p:cNvSpPr txBox="1"/>
          <p:nvPr/>
        </p:nvSpPr>
        <p:spPr>
          <a:xfrm>
            <a:off x="444500" y="1569275"/>
            <a:ext cx="4779000" cy="38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Ad Group A-D</a:t>
            </a:r>
            <a:endParaRPr sz="2400"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595" name="Google Shape;595;p61"/>
          <p:cNvSpPr txBox="1"/>
          <p:nvPr/>
        </p:nvSpPr>
        <p:spPr>
          <a:xfrm>
            <a:off x="444500" y="2611725"/>
            <a:ext cx="4779000" cy="56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FFF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3rd Place</a:t>
            </a:r>
            <a:endParaRPr sz="3600"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596" name="Google Shape;596;p61"/>
          <p:cNvSpPr txBox="1"/>
          <p:nvPr/>
        </p:nvSpPr>
        <p:spPr>
          <a:xfrm>
            <a:off x="444500" y="3832400"/>
            <a:ext cx="4779000" cy="38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Keizertimes</a:t>
            </a:r>
            <a:endParaRPr sz="2400"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pic>
        <p:nvPicPr>
          <p:cNvPr id="597" name="Google Shape;597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75175" y="2274773"/>
            <a:ext cx="8921627" cy="3294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62"/>
          <p:cNvSpPr txBox="1">
            <a:spLocks noGrp="1"/>
          </p:cNvSpPr>
          <p:nvPr>
            <p:ph type="title"/>
          </p:nvPr>
        </p:nvSpPr>
        <p:spPr>
          <a:xfrm>
            <a:off x="444500" y="307428"/>
            <a:ext cx="5518150" cy="1122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Best Use of One Color and Black</a:t>
            </a:r>
            <a:endParaRPr/>
          </a:p>
        </p:txBody>
      </p:sp>
      <p:sp>
        <p:nvSpPr>
          <p:cNvPr id="603" name="Google Shape;603;p62"/>
          <p:cNvSpPr txBox="1"/>
          <p:nvPr/>
        </p:nvSpPr>
        <p:spPr>
          <a:xfrm>
            <a:off x="444500" y="1569275"/>
            <a:ext cx="4637400" cy="38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Ad Group A-D</a:t>
            </a:r>
            <a:endParaRPr sz="2400"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604" name="Google Shape;604;p62"/>
          <p:cNvSpPr txBox="1"/>
          <p:nvPr/>
        </p:nvSpPr>
        <p:spPr>
          <a:xfrm>
            <a:off x="444500" y="2611725"/>
            <a:ext cx="4637400" cy="56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FFF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2nd Place</a:t>
            </a:r>
            <a:endParaRPr sz="3600"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605" name="Google Shape;605;p62"/>
          <p:cNvSpPr txBox="1"/>
          <p:nvPr/>
        </p:nvSpPr>
        <p:spPr>
          <a:xfrm>
            <a:off x="444500" y="3832400"/>
            <a:ext cx="4637400" cy="38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Creswell Chronicle</a:t>
            </a:r>
            <a:endParaRPr sz="2400"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pic>
        <p:nvPicPr>
          <p:cNvPr id="606" name="Google Shape;606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14025" y="1667683"/>
            <a:ext cx="7414899" cy="44370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p63"/>
          <p:cNvSpPr txBox="1">
            <a:spLocks noGrp="1"/>
          </p:cNvSpPr>
          <p:nvPr>
            <p:ph type="title"/>
          </p:nvPr>
        </p:nvSpPr>
        <p:spPr>
          <a:xfrm>
            <a:off x="444500" y="307428"/>
            <a:ext cx="5518150" cy="1122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Best Use of One Color and Black</a:t>
            </a:r>
            <a:endParaRPr/>
          </a:p>
        </p:txBody>
      </p:sp>
      <p:sp>
        <p:nvSpPr>
          <p:cNvPr id="612" name="Google Shape;612;p63"/>
          <p:cNvSpPr txBox="1"/>
          <p:nvPr/>
        </p:nvSpPr>
        <p:spPr>
          <a:xfrm>
            <a:off x="444500" y="1569275"/>
            <a:ext cx="4637400" cy="38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Ad Group A-D</a:t>
            </a:r>
            <a:endParaRPr sz="2400"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613" name="Google Shape;613;p63"/>
          <p:cNvSpPr txBox="1"/>
          <p:nvPr/>
        </p:nvSpPr>
        <p:spPr>
          <a:xfrm>
            <a:off x="444500" y="2611725"/>
            <a:ext cx="4637400" cy="56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FFF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1st Place</a:t>
            </a:r>
            <a:endParaRPr sz="3600"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614" name="Google Shape;614;p63"/>
          <p:cNvSpPr txBox="1"/>
          <p:nvPr/>
        </p:nvSpPr>
        <p:spPr>
          <a:xfrm>
            <a:off x="444500" y="3832400"/>
            <a:ext cx="4637400" cy="38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Malheur Enterprise</a:t>
            </a:r>
            <a:endParaRPr sz="2400"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pic>
        <p:nvPicPr>
          <p:cNvPr id="615" name="Google Shape;615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14275" y="152400"/>
            <a:ext cx="3729473" cy="7467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p64"/>
          <p:cNvSpPr txBox="1">
            <a:spLocks noGrp="1"/>
          </p:cNvSpPr>
          <p:nvPr>
            <p:ph type="title"/>
          </p:nvPr>
        </p:nvSpPr>
        <p:spPr>
          <a:xfrm>
            <a:off x="444500" y="307428"/>
            <a:ext cx="5373370" cy="1122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Most Effective Use of Small Space</a:t>
            </a:r>
            <a:endParaRPr/>
          </a:p>
        </p:txBody>
      </p:sp>
      <p:sp>
        <p:nvSpPr>
          <p:cNvPr id="621" name="Google Shape;621;p64"/>
          <p:cNvSpPr txBox="1"/>
          <p:nvPr/>
        </p:nvSpPr>
        <p:spPr>
          <a:xfrm>
            <a:off x="444500" y="1569275"/>
            <a:ext cx="4464300" cy="38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Ad Group A-D</a:t>
            </a:r>
            <a:endParaRPr sz="2400"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622" name="Google Shape;622;p64"/>
          <p:cNvSpPr txBox="1"/>
          <p:nvPr/>
        </p:nvSpPr>
        <p:spPr>
          <a:xfrm>
            <a:off x="444500" y="2611725"/>
            <a:ext cx="4464300" cy="56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FFF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3rd Place</a:t>
            </a:r>
            <a:endParaRPr sz="3600"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623" name="Google Shape;623;p64"/>
          <p:cNvSpPr txBox="1"/>
          <p:nvPr/>
        </p:nvSpPr>
        <p:spPr>
          <a:xfrm>
            <a:off x="444500" y="3832400"/>
            <a:ext cx="4464300" cy="38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Creswell Chronicle</a:t>
            </a:r>
            <a:endParaRPr sz="2400"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pic>
        <p:nvPicPr>
          <p:cNvPr id="624" name="Google Shape;624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62250" y="1680920"/>
            <a:ext cx="7587999" cy="44105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p65"/>
          <p:cNvSpPr txBox="1">
            <a:spLocks noGrp="1"/>
          </p:cNvSpPr>
          <p:nvPr>
            <p:ph type="title"/>
          </p:nvPr>
        </p:nvSpPr>
        <p:spPr>
          <a:xfrm>
            <a:off x="444500" y="307428"/>
            <a:ext cx="5373370" cy="1122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Most Effective Use of Small Space</a:t>
            </a:r>
            <a:endParaRPr/>
          </a:p>
        </p:txBody>
      </p:sp>
      <p:sp>
        <p:nvSpPr>
          <p:cNvPr id="630" name="Google Shape;630;p65"/>
          <p:cNvSpPr txBox="1"/>
          <p:nvPr/>
        </p:nvSpPr>
        <p:spPr>
          <a:xfrm>
            <a:off x="444500" y="1569275"/>
            <a:ext cx="4747500" cy="38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Ad Group A-D</a:t>
            </a:r>
            <a:endParaRPr sz="2400"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631" name="Google Shape;631;p65"/>
          <p:cNvSpPr txBox="1"/>
          <p:nvPr/>
        </p:nvSpPr>
        <p:spPr>
          <a:xfrm>
            <a:off x="444500" y="2611725"/>
            <a:ext cx="4747500" cy="56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FFF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2nd Place</a:t>
            </a:r>
            <a:endParaRPr sz="3600"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632" name="Google Shape;632;p65"/>
          <p:cNvSpPr txBox="1"/>
          <p:nvPr/>
        </p:nvSpPr>
        <p:spPr>
          <a:xfrm>
            <a:off x="444500" y="3832400"/>
            <a:ext cx="4747500" cy="38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Keizertimes</a:t>
            </a:r>
            <a:endParaRPr sz="2400"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pic>
        <p:nvPicPr>
          <p:cNvPr id="633" name="Google Shape;633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08576" y="3081338"/>
            <a:ext cx="8700074" cy="1609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p66"/>
          <p:cNvSpPr txBox="1">
            <a:spLocks noGrp="1"/>
          </p:cNvSpPr>
          <p:nvPr>
            <p:ph type="title"/>
          </p:nvPr>
        </p:nvSpPr>
        <p:spPr>
          <a:xfrm>
            <a:off x="444500" y="307428"/>
            <a:ext cx="5373370" cy="1122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Most Effective Use of Small Space</a:t>
            </a:r>
            <a:endParaRPr/>
          </a:p>
        </p:txBody>
      </p:sp>
      <p:sp>
        <p:nvSpPr>
          <p:cNvPr id="639" name="Google Shape;639;p66"/>
          <p:cNvSpPr txBox="1"/>
          <p:nvPr/>
        </p:nvSpPr>
        <p:spPr>
          <a:xfrm>
            <a:off x="444500" y="1569275"/>
            <a:ext cx="4779000" cy="38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Ad Group A-D</a:t>
            </a:r>
            <a:endParaRPr sz="2400"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640" name="Google Shape;640;p66"/>
          <p:cNvSpPr txBox="1"/>
          <p:nvPr/>
        </p:nvSpPr>
        <p:spPr>
          <a:xfrm>
            <a:off x="444500" y="2611725"/>
            <a:ext cx="4779000" cy="56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FFF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1st Place</a:t>
            </a:r>
            <a:endParaRPr sz="3600"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641" name="Google Shape;641;p66"/>
          <p:cNvSpPr txBox="1"/>
          <p:nvPr/>
        </p:nvSpPr>
        <p:spPr>
          <a:xfrm>
            <a:off x="444500" y="3832400"/>
            <a:ext cx="4779000" cy="38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Keizertimes</a:t>
            </a:r>
            <a:endParaRPr sz="2400"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pic>
        <p:nvPicPr>
          <p:cNvPr id="642" name="Google Shape;642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45445" y="2450975"/>
            <a:ext cx="6678930" cy="28704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g1587adca2f1_0_73"/>
          <p:cNvSpPr txBox="1">
            <a:spLocks noGrp="1"/>
          </p:cNvSpPr>
          <p:nvPr>
            <p:ph type="title"/>
          </p:nvPr>
        </p:nvSpPr>
        <p:spPr>
          <a:xfrm>
            <a:off x="1037550" y="480475"/>
            <a:ext cx="10726500" cy="6862500"/>
          </a:xfrm>
          <a:prstGeom prst="rect">
            <a:avLst/>
          </a:prstGeom>
          <a:noFill/>
          <a:ln>
            <a:noFill/>
          </a:ln>
          <a:effectLst>
            <a:outerShdw blurRad="57150" dist="104775" dir="21540000" algn="bl" rotWithShape="0">
              <a:srgbClr val="000000">
                <a:alpha val="75000"/>
              </a:srgbClr>
            </a:outerShdw>
          </a:effectLst>
        </p:spPr>
        <p:txBody>
          <a:bodyPr spcFirstLastPara="1" wrap="square" lIns="0" tIns="12700" rIns="0" bIns="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7900" b="1">
                <a:latin typeface="Trebuchet MS"/>
                <a:ea typeface="Trebuchet MS"/>
                <a:cs typeface="Trebuchet MS"/>
                <a:sym typeface="Trebuchet MS"/>
              </a:rPr>
              <a:t>Congratulations to all our winners and thank you for participating in the 2022 Best Ad Ideas Contest</a:t>
            </a:r>
            <a:endParaRPr sz="32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1270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000"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60120" y="2409444"/>
            <a:ext cx="10881360" cy="2769989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Rockwell Extra Bold" pitchFamily="18" charset="0"/>
              </a:rPr>
              <a:t>Christine Moore </a:t>
            </a:r>
            <a:br>
              <a:rPr lang="en-US" dirty="0" smtClean="0">
                <a:solidFill>
                  <a:schemeClr val="tx1"/>
                </a:solidFill>
                <a:latin typeface="Rockwell Extra Bold" pitchFamily="18" charset="0"/>
              </a:rPr>
            </a:br>
            <a:r>
              <a:rPr lang="en-US" dirty="0" smtClean="0">
                <a:solidFill>
                  <a:schemeClr val="tx1"/>
                </a:solidFill>
                <a:latin typeface="Rockwell Extra Bold" pitchFamily="18" charset="0"/>
              </a:rPr>
              <a:t>Advertising Executive of the Year Award</a:t>
            </a:r>
            <a:br>
              <a:rPr lang="en-US" dirty="0" smtClean="0">
                <a:solidFill>
                  <a:schemeClr val="tx1"/>
                </a:solidFill>
                <a:latin typeface="Rockwell Extra Bold" pitchFamily="18" charset="0"/>
              </a:rPr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20240" y="4352544"/>
            <a:ext cx="8961120" cy="830997"/>
          </a:xfrm>
        </p:spPr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1026" name="Picture 2" descr="C:\Users\laurie\AppData\Local\Microsoft\Windows\INetCache\IE\DFLIL30Q\13929502217552[1]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66960" y="4389120"/>
            <a:ext cx="1404400" cy="184404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6"/>
          <p:cNvSpPr txBox="1">
            <a:spLocks noGrp="1"/>
          </p:cNvSpPr>
          <p:nvPr>
            <p:ph type="title"/>
          </p:nvPr>
        </p:nvSpPr>
        <p:spPr>
          <a:xfrm>
            <a:off x="444500" y="307428"/>
            <a:ext cx="5518150" cy="1122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Best Black &amp; White Ad</a:t>
            </a:r>
            <a:endParaRPr/>
          </a:p>
        </p:txBody>
      </p:sp>
      <p:sp>
        <p:nvSpPr>
          <p:cNvPr id="96" name="Google Shape;96;p6"/>
          <p:cNvSpPr txBox="1"/>
          <p:nvPr/>
        </p:nvSpPr>
        <p:spPr>
          <a:xfrm>
            <a:off x="444500" y="1569275"/>
            <a:ext cx="4936500" cy="38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Ad Group A-D</a:t>
            </a:r>
            <a:endParaRPr sz="2400"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97" name="Google Shape;97;p6"/>
          <p:cNvSpPr txBox="1"/>
          <p:nvPr/>
        </p:nvSpPr>
        <p:spPr>
          <a:xfrm>
            <a:off x="444500" y="2611725"/>
            <a:ext cx="4936500" cy="56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FFF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1st Place</a:t>
            </a:r>
            <a:endParaRPr sz="3600"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98" name="Google Shape;98;p6"/>
          <p:cNvSpPr txBox="1"/>
          <p:nvPr/>
        </p:nvSpPr>
        <p:spPr>
          <a:xfrm>
            <a:off x="444500" y="3832400"/>
            <a:ext cx="4936500" cy="38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Creswell Chronicle</a:t>
            </a:r>
            <a:endParaRPr sz="2400"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pic>
        <p:nvPicPr>
          <p:cNvPr id="99" name="Google Shape;99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59925" y="2259700"/>
            <a:ext cx="8132498" cy="3252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7"/>
          <p:cNvSpPr txBox="1">
            <a:spLocks noGrp="1"/>
          </p:cNvSpPr>
          <p:nvPr>
            <p:ph type="title"/>
          </p:nvPr>
        </p:nvSpPr>
        <p:spPr>
          <a:xfrm>
            <a:off x="444500" y="307425"/>
            <a:ext cx="5046900" cy="112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Best Institutional Section</a:t>
            </a:r>
            <a:endParaRPr/>
          </a:p>
        </p:txBody>
      </p:sp>
      <p:sp>
        <p:nvSpPr>
          <p:cNvPr id="105" name="Google Shape;105;p7"/>
          <p:cNvSpPr txBox="1"/>
          <p:nvPr/>
        </p:nvSpPr>
        <p:spPr>
          <a:xfrm>
            <a:off x="444500" y="1569275"/>
            <a:ext cx="5376900" cy="38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Ad Group D</a:t>
            </a:r>
            <a:endParaRPr sz="2400"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106" name="Google Shape;106;p7"/>
          <p:cNvSpPr txBox="1"/>
          <p:nvPr/>
        </p:nvSpPr>
        <p:spPr>
          <a:xfrm>
            <a:off x="444500" y="2611725"/>
            <a:ext cx="5376900" cy="56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FFF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3rd Place</a:t>
            </a:r>
            <a:endParaRPr sz="3600"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107" name="Google Shape;107;p7"/>
          <p:cNvSpPr txBox="1"/>
          <p:nvPr/>
        </p:nvSpPr>
        <p:spPr>
          <a:xfrm>
            <a:off x="444500" y="3832400"/>
            <a:ext cx="5376900" cy="38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The New Era</a:t>
            </a:r>
            <a:endParaRPr sz="2400"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pic>
        <p:nvPicPr>
          <p:cNvPr id="108" name="Google Shape;108;p7"/>
          <p:cNvPicPr preferRelativeResize="0"/>
          <p:nvPr/>
        </p:nvPicPr>
        <p:blipFill rotWithShape="1">
          <a:blip r:embed="rId3">
            <a:alphaModFix/>
          </a:blip>
          <a:srcRect l="3512"/>
          <a:stretch/>
        </p:blipFill>
        <p:spPr>
          <a:xfrm>
            <a:off x="6324900" y="152400"/>
            <a:ext cx="5759025" cy="7467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8"/>
          <p:cNvSpPr txBox="1">
            <a:spLocks noGrp="1"/>
          </p:cNvSpPr>
          <p:nvPr>
            <p:ph type="title"/>
          </p:nvPr>
        </p:nvSpPr>
        <p:spPr>
          <a:xfrm>
            <a:off x="444500" y="307425"/>
            <a:ext cx="4652700" cy="112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Best Institutional Section</a:t>
            </a:r>
            <a:endParaRPr/>
          </a:p>
        </p:txBody>
      </p:sp>
      <p:sp>
        <p:nvSpPr>
          <p:cNvPr id="114" name="Google Shape;114;p8"/>
          <p:cNvSpPr txBox="1"/>
          <p:nvPr/>
        </p:nvSpPr>
        <p:spPr>
          <a:xfrm>
            <a:off x="444500" y="1569275"/>
            <a:ext cx="5424000" cy="38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Ad Group D</a:t>
            </a:r>
            <a:endParaRPr sz="2400"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115" name="Google Shape;115;p8"/>
          <p:cNvSpPr txBox="1"/>
          <p:nvPr/>
        </p:nvSpPr>
        <p:spPr>
          <a:xfrm>
            <a:off x="444500" y="2611725"/>
            <a:ext cx="5424000" cy="56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FFF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2nd Place</a:t>
            </a:r>
            <a:endParaRPr sz="3600"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116" name="Google Shape;116;p8"/>
          <p:cNvSpPr txBox="1"/>
          <p:nvPr/>
        </p:nvSpPr>
        <p:spPr>
          <a:xfrm>
            <a:off x="444500" y="3832400"/>
            <a:ext cx="5424000" cy="38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The New Era</a:t>
            </a:r>
            <a:endParaRPr sz="2400"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pic>
        <p:nvPicPr>
          <p:cNvPr id="117" name="Google Shape;117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76825" y="82000"/>
            <a:ext cx="4845719" cy="7467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760</Words>
  <Application>Microsoft Office PowerPoint</Application>
  <PresentationFormat>Custom</PresentationFormat>
  <Paragraphs>270</Paragraphs>
  <Slides>69</Slides>
  <Notes>68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69</vt:i4>
      </vt:variant>
    </vt:vector>
  </HeadingPairs>
  <TitlesOfParts>
    <vt:vector size="76" baseType="lpstr">
      <vt:lpstr>Arial</vt:lpstr>
      <vt:lpstr>Libre Franklin</vt:lpstr>
      <vt:lpstr>Calibri</vt:lpstr>
      <vt:lpstr>Libre Franklin Medium</vt:lpstr>
      <vt:lpstr>Trebuchet MS</vt:lpstr>
      <vt:lpstr>Rockwell Extra Bold</vt:lpstr>
      <vt:lpstr>Office Theme</vt:lpstr>
      <vt:lpstr>ONPA  2022 </vt:lpstr>
      <vt:lpstr>Best Advertising Headline</vt:lpstr>
      <vt:lpstr>Best Advertising Headline</vt:lpstr>
      <vt:lpstr>Best Advertising Headline</vt:lpstr>
      <vt:lpstr>Best Black &amp; White Ad</vt:lpstr>
      <vt:lpstr>Best Black &amp; White Ad</vt:lpstr>
      <vt:lpstr>Best Black &amp; White Ad</vt:lpstr>
      <vt:lpstr>Best Institutional Section</vt:lpstr>
      <vt:lpstr>Best Institutional Section</vt:lpstr>
      <vt:lpstr>Best Institutional Section</vt:lpstr>
      <vt:lpstr>Best Institutional Section</vt:lpstr>
      <vt:lpstr>Best Institutional Section</vt:lpstr>
      <vt:lpstr>Best Institutional Section</vt:lpstr>
      <vt:lpstr>Best Institutional Section</vt:lpstr>
      <vt:lpstr>Best Institutional Section</vt:lpstr>
      <vt:lpstr>Best Institutional Section</vt:lpstr>
      <vt:lpstr>Best Institutional-Image Ad</vt:lpstr>
      <vt:lpstr>Best Institutional-Image Ad</vt:lpstr>
      <vt:lpstr>Best Institutional-Image Ad</vt:lpstr>
      <vt:lpstr>Best Institutional-Image Ad</vt:lpstr>
      <vt:lpstr>Best Institutional-Image Ad</vt:lpstr>
      <vt:lpstr>Best Institutional-Image Ad</vt:lpstr>
      <vt:lpstr>Best Institutional-Image Ad</vt:lpstr>
      <vt:lpstr>Best Institutional-Image Ad</vt:lpstr>
      <vt:lpstr>Best Institutional-Image Ad</vt:lpstr>
      <vt:lpstr>Best Merchandising Section</vt:lpstr>
      <vt:lpstr>Best Merchandising Section</vt:lpstr>
      <vt:lpstr>Best Merchandising Section</vt:lpstr>
      <vt:lpstr>Best Multi-Color Merch Ad</vt:lpstr>
      <vt:lpstr>Best Multi-Color Merch Ad</vt:lpstr>
      <vt:lpstr>Best Multi-Color Merch Ad</vt:lpstr>
      <vt:lpstr>Best Multi-Color Merch Ad</vt:lpstr>
      <vt:lpstr>Best Multi-Color Merch Ad</vt:lpstr>
      <vt:lpstr>Best Multi-Color Merch Ad</vt:lpstr>
      <vt:lpstr>Best Multi-Sponsor ROP Ads</vt:lpstr>
      <vt:lpstr>Best Multi-Sponsor ROP Ads</vt:lpstr>
      <vt:lpstr>Best Multi-Sponsor ROP Ads</vt:lpstr>
      <vt:lpstr>Best Multi-Sponsor ROP Ads</vt:lpstr>
      <vt:lpstr>Best Multi-Sponsor ROP Ads</vt:lpstr>
      <vt:lpstr>Best Multi-Sponsor ROP Ads</vt:lpstr>
      <vt:lpstr>Best Multi-Sponsor ROP Ads</vt:lpstr>
      <vt:lpstr>Best Multi-Sponsor ROP Ads</vt:lpstr>
      <vt:lpstr>Best Multi-Sponsor ROP Ads</vt:lpstr>
      <vt:lpstr>Best Overall Advertising (non-dailies)</vt:lpstr>
      <vt:lpstr>Best Overall Advertising (non-dailies)</vt:lpstr>
      <vt:lpstr>Best Overall Advertising (non-dailies)</vt:lpstr>
      <vt:lpstr>Best Series</vt:lpstr>
      <vt:lpstr>Best Series</vt:lpstr>
      <vt:lpstr>Best Series</vt:lpstr>
      <vt:lpstr>Best Single House Ad</vt:lpstr>
      <vt:lpstr>Best Single House Ad</vt:lpstr>
      <vt:lpstr>Best Single House Ad</vt:lpstr>
      <vt:lpstr>Best Single House Ad</vt:lpstr>
      <vt:lpstr>Best Single House Ad</vt:lpstr>
      <vt:lpstr>Best Single House Ad</vt:lpstr>
      <vt:lpstr>Best Section Cover</vt:lpstr>
      <vt:lpstr>Best Section Cover</vt:lpstr>
      <vt:lpstr>Best Section Cover</vt:lpstr>
      <vt:lpstr>Best Section Cover</vt:lpstr>
      <vt:lpstr>Best Section Cover</vt:lpstr>
      <vt:lpstr>Best Section Cover</vt:lpstr>
      <vt:lpstr>Best Use of One Color and Black</vt:lpstr>
      <vt:lpstr>Best Use of One Color and Black</vt:lpstr>
      <vt:lpstr>Best Use of One Color and Black</vt:lpstr>
      <vt:lpstr>Most Effective Use of Small Space</vt:lpstr>
      <vt:lpstr>Most Effective Use of Small Space</vt:lpstr>
      <vt:lpstr>Most Effective Use of Small Space</vt:lpstr>
      <vt:lpstr>Congratulations to all our winners and thank you for participating in the 2022 Best Ad Ideas Contest </vt:lpstr>
      <vt:lpstr>Christine Moore  Advertising Executive of the Year Award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ONPA  2022</dc:title>
  <dc:creator>Laurie</dc:creator>
  <cp:lastModifiedBy>LaurieH</cp:lastModifiedBy>
  <cp:revision>2</cp:revision>
  <dcterms:created xsi:type="dcterms:W3CDTF">2022-09-13T05:43:43Z</dcterms:created>
  <dcterms:modified xsi:type="dcterms:W3CDTF">2022-10-26T16:08:48Z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2022-09-12T00:00:00Z</vt:filetime>
  </property>
  <property fmtid="{D5CDD505-2E9C-101B-9397-08002B2CF9AE}" pid="3" name="Creator">
    <vt:lpwstr>Adobe InDesign 17.4 (Windows)</vt:lpwstr>
  </property>
  <property fmtid="{D5CDD505-2E9C-101B-9397-08002B2CF9AE}" pid="4" name="LastSaved">
    <vt:filetime>2022-09-13T00:00:00Z</vt:filetime>
  </property>
  <property fmtid="{D5CDD505-2E9C-101B-9397-08002B2CF9AE}" pid="5" name="Producer">
    <vt:lpwstr>Adobe PDF Library 16.0.7</vt:lpwstr>
  </property>
</Properties>
</file>